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301" r:id="rId4"/>
    <p:sldId id="303" r:id="rId5"/>
    <p:sldId id="302" r:id="rId6"/>
    <p:sldId id="304" r:id="rId7"/>
    <p:sldId id="305" r:id="rId8"/>
    <p:sldId id="259" r:id="rId9"/>
    <p:sldId id="296" r:id="rId10"/>
    <p:sldId id="297" r:id="rId11"/>
    <p:sldId id="300" r:id="rId12"/>
    <p:sldId id="308" r:id="rId13"/>
    <p:sldId id="309" r:id="rId14"/>
    <p:sldId id="310" r:id="rId15"/>
    <p:sldId id="311" r:id="rId16"/>
    <p:sldId id="306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20" r:id="rId25"/>
    <p:sldId id="321" r:id="rId26"/>
    <p:sldId id="322" r:id="rId27"/>
    <p:sldId id="323" r:id="rId28"/>
    <p:sldId id="324" r:id="rId29"/>
    <p:sldId id="307" r:id="rId30"/>
  </p:sldIdLst>
  <p:sldSz cx="9144000" cy="5143500" type="screen16x9"/>
  <p:notesSz cx="6858000" cy="9144000"/>
  <p:embeddedFontLst>
    <p:embeddedFont>
      <p:font typeface="Cascadia Code ExtraLight" panose="020B0609020000020004" pitchFamily="49" charset="0"/>
      <p:regular r:id="rId32"/>
      <p:italic r:id="rId33"/>
    </p:embeddedFont>
    <p:embeddedFont>
      <p:font typeface="DM Sans" panose="020B0604020202020204" charset="0"/>
      <p:regular r:id="rId34"/>
      <p:bold r:id="rId35"/>
      <p:italic r:id="rId36"/>
      <p:boldItalic r:id="rId37"/>
    </p:embeddedFont>
    <p:embeddedFont>
      <p:font typeface="Hind" panose="02000000000000000000" pitchFamily="2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faele" initials="R" lastIdx="1" clrIdx="0">
    <p:extLst>
      <p:ext uri="{19B8F6BF-5375-455C-9EA6-DF929625EA0E}">
        <p15:presenceInfo xmlns:p15="http://schemas.microsoft.com/office/powerpoint/2012/main" userId="Raffae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C985D4-B280-47E3-9D68-08F6A43B0410}">
  <a:tblStyle styleId="{BEC985D4-B280-47E3-9D68-08F6A43B04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A355AA-C4EB-4E30-AA5B-45B15B31C1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46225a63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246225a63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296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081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820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087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834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81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15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422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39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908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852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785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801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60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727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18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14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4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5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18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57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76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14700" y="1533675"/>
            <a:ext cx="4242300" cy="18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14700" y="3972600"/>
            <a:ext cx="1857300" cy="6315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70250" y="528850"/>
            <a:ext cx="2973000" cy="4075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2" name="Google Shape;12;p2"/>
          <p:cNvGrpSpPr/>
          <p:nvPr/>
        </p:nvGrpSpPr>
        <p:grpSpPr>
          <a:xfrm>
            <a:off x="150" y="-217244"/>
            <a:ext cx="9216563" cy="5357631"/>
            <a:chOff x="150" y="-217244"/>
            <a:chExt cx="9216563" cy="535763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50" y="-3162"/>
              <a:ext cx="9144000" cy="5143550"/>
              <a:chOff x="150" y="-3162"/>
              <a:chExt cx="9144000" cy="514355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671675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300200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04315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141462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178610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215757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252905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2900531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327200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364348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401496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4386437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475791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512938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550086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587234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624381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661529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698674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735822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772969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810117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8472650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8844125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104315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141462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178610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215757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252905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2900531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327200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364348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401496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4386437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475791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512938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550086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>
                <a:off x="587234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>
                <a:off x="624381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>
                <a:off x="661529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698674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735822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>
                <a:off x="772969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>
                <a:off x="810117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>
                <a:off x="150" y="1538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>
                <a:off x="150" y="498312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>
                <a:off x="150" y="5245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>
                <a:off x="1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>
                <a:off x="1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>
                <a:off x="1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>
                <a:off x="1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>
                <a:off x="1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>
                <a:off x="1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>
                <a:off x="1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>
                <a:off x="1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>
                <a:off x="1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>
                <a:off x="1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>
                <a:off x="150" y="15395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>
                <a:off x="84726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>
                <a:off x="84726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>
                <a:off x="84726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>
                <a:off x="84726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>
                <a:off x="84726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>
                <a:off x="84726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>
                <a:off x="84726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2"/>
              <p:cNvCxnSpPr/>
              <p:nvPr/>
            </p:nvCxnSpPr>
            <p:spPr>
              <a:xfrm>
                <a:off x="84726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2"/>
              <p:cNvCxnSpPr/>
              <p:nvPr/>
            </p:nvCxnSpPr>
            <p:spPr>
              <a:xfrm>
                <a:off x="84726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>
                <a:off x="84726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>
                <a:off x="150" y="4604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" name="Google Shape;83;p2"/>
            <p:cNvGrpSpPr/>
            <p:nvPr/>
          </p:nvGrpSpPr>
          <p:grpSpPr>
            <a:xfrm>
              <a:off x="299042" y="-217244"/>
              <a:ext cx="8917671" cy="5199976"/>
              <a:chOff x="299042" y="-217244"/>
              <a:chExt cx="8917671" cy="5199976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670493" y="-217244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100019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4757327" y="4611632"/>
                <a:ext cx="1115100" cy="3711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844113" y="1268503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99042" y="4240303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100393" y="3872031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100019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23"/>
          <p:cNvGrpSpPr/>
          <p:nvPr/>
        </p:nvGrpSpPr>
        <p:grpSpPr>
          <a:xfrm>
            <a:off x="150" y="-217244"/>
            <a:ext cx="9216563" cy="5357631"/>
            <a:chOff x="150" y="-217244"/>
            <a:chExt cx="9216563" cy="5357631"/>
          </a:xfrm>
        </p:grpSpPr>
        <p:grpSp>
          <p:nvGrpSpPr>
            <p:cNvPr id="1558" name="Google Shape;1558;p23"/>
            <p:cNvGrpSpPr/>
            <p:nvPr/>
          </p:nvGrpSpPr>
          <p:grpSpPr>
            <a:xfrm>
              <a:off x="150" y="-3162"/>
              <a:ext cx="9144000" cy="5143550"/>
              <a:chOff x="150" y="-3162"/>
              <a:chExt cx="9144000" cy="5143550"/>
            </a:xfrm>
          </p:grpSpPr>
          <p:cxnSp>
            <p:nvCxnSpPr>
              <p:cNvPr id="1559" name="Google Shape;1559;p23"/>
              <p:cNvCxnSpPr/>
              <p:nvPr/>
            </p:nvCxnSpPr>
            <p:spPr>
              <a:xfrm>
                <a:off x="671675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0" name="Google Shape;1560;p23"/>
              <p:cNvCxnSpPr/>
              <p:nvPr/>
            </p:nvCxnSpPr>
            <p:spPr>
              <a:xfrm>
                <a:off x="300200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1" name="Google Shape;1561;p23"/>
              <p:cNvCxnSpPr/>
              <p:nvPr/>
            </p:nvCxnSpPr>
            <p:spPr>
              <a:xfrm>
                <a:off x="104315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2" name="Google Shape;1562;p23"/>
              <p:cNvCxnSpPr/>
              <p:nvPr/>
            </p:nvCxnSpPr>
            <p:spPr>
              <a:xfrm>
                <a:off x="141462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3" name="Google Shape;1563;p23"/>
              <p:cNvCxnSpPr/>
              <p:nvPr/>
            </p:nvCxnSpPr>
            <p:spPr>
              <a:xfrm>
                <a:off x="178610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4" name="Google Shape;1564;p23"/>
              <p:cNvCxnSpPr/>
              <p:nvPr/>
            </p:nvCxnSpPr>
            <p:spPr>
              <a:xfrm>
                <a:off x="215757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5" name="Google Shape;1565;p23"/>
              <p:cNvCxnSpPr/>
              <p:nvPr/>
            </p:nvCxnSpPr>
            <p:spPr>
              <a:xfrm>
                <a:off x="252905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23"/>
              <p:cNvCxnSpPr/>
              <p:nvPr/>
            </p:nvCxnSpPr>
            <p:spPr>
              <a:xfrm>
                <a:off x="2900531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7" name="Google Shape;1567;p23"/>
              <p:cNvCxnSpPr/>
              <p:nvPr/>
            </p:nvCxnSpPr>
            <p:spPr>
              <a:xfrm>
                <a:off x="327200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8" name="Google Shape;1568;p23"/>
              <p:cNvCxnSpPr/>
              <p:nvPr/>
            </p:nvCxnSpPr>
            <p:spPr>
              <a:xfrm>
                <a:off x="364348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9" name="Google Shape;1569;p23"/>
              <p:cNvCxnSpPr/>
              <p:nvPr/>
            </p:nvCxnSpPr>
            <p:spPr>
              <a:xfrm>
                <a:off x="401496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0" name="Google Shape;1570;p23"/>
              <p:cNvCxnSpPr/>
              <p:nvPr/>
            </p:nvCxnSpPr>
            <p:spPr>
              <a:xfrm>
                <a:off x="4386437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1" name="Google Shape;1571;p23"/>
              <p:cNvCxnSpPr/>
              <p:nvPr/>
            </p:nvCxnSpPr>
            <p:spPr>
              <a:xfrm>
                <a:off x="475791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2" name="Google Shape;1572;p23"/>
              <p:cNvCxnSpPr/>
              <p:nvPr/>
            </p:nvCxnSpPr>
            <p:spPr>
              <a:xfrm>
                <a:off x="512938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3" name="Google Shape;1573;p23"/>
              <p:cNvCxnSpPr/>
              <p:nvPr/>
            </p:nvCxnSpPr>
            <p:spPr>
              <a:xfrm>
                <a:off x="550086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4" name="Google Shape;1574;p23"/>
              <p:cNvCxnSpPr/>
              <p:nvPr/>
            </p:nvCxnSpPr>
            <p:spPr>
              <a:xfrm>
                <a:off x="587234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5" name="Google Shape;1575;p23"/>
              <p:cNvCxnSpPr/>
              <p:nvPr/>
            </p:nvCxnSpPr>
            <p:spPr>
              <a:xfrm>
                <a:off x="624381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6" name="Google Shape;1576;p23"/>
              <p:cNvCxnSpPr/>
              <p:nvPr/>
            </p:nvCxnSpPr>
            <p:spPr>
              <a:xfrm>
                <a:off x="661529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7" name="Google Shape;1577;p23"/>
              <p:cNvCxnSpPr/>
              <p:nvPr/>
            </p:nvCxnSpPr>
            <p:spPr>
              <a:xfrm>
                <a:off x="698674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8" name="Google Shape;1578;p23"/>
              <p:cNvCxnSpPr/>
              <p:nvPr/>
            </p:nvCxnSpPr>
            <p:spPr>
              <a:xfrm>
                <a:off x="735822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9" name="Google Shape;1579;p23"/>
              <p:cNvCxnSpPr/>
              <p:nvPr/>
            </p:nvCxnSpPr>
            <p:spPr>
              <a:xfrm>
                <a:off x="772969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0" name="Google Shape;1580;p23"/>
              <p:cNvCxnSpPr/>
              <p:nvPr/>
            </p:nvCxnSpPr>
            <p:spPr>
              <a:xfrm>
                <a:off x="810117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1" name="Google Shape;1581;p23"/>
              <p:cNvCxnSpPr/>
              <p:nvPr/>
            </p:nvCxnSpPr>
            <p:spPr>
              <a:xfrm>
                <a:off x="8472650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2" name="Google Shape;1582;p23"/>
              <p:cNvCxnSpPr/>
              <p:nvPr/>
            </p:nvCxnSpPr>
            <p:spPr>
              <a:xfrm>
                <a:off x="8844125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3" name="Google Shape;1583;p23"/>
              <p:cNvCxnSpPr/>
              <p:nvPr/>
            </p:nvCxnSpPr>
            <p:spPr>
              <a:xfrm>
                <a:off x="104315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4" name="Google Shape;1584;p23"/>
              <p:cNvCxnSpPr/>
              <p:nvPr/>
            </p:nvCxnSpPr>
            <p:spPr>
              <a:xfrm>
                <a:off x="141462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5" name="Google Shape;1585;p23"/>
              <p:cNvCxnSpPr/>
              <p:nvPr/>
            </p:nvCxnSpPr>
            <p:spPr>
              <a:xfrm>
                <a:off x="178610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23"/>
              <p:cNvCxnSpPr/>
              <p:nvPr/>
            </p:nvCxnSpPr>
            <p:spPr>
              <a:xfrm>
                <a:off x="215757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7" name="Google Shape;1587;p23"/>
              <p:cNvCxnSpPr/>
              <p:nvPr/>
            </p:nvCxnSpPr>
            <p:spPr>
              <a:xfrm>
                <a:off x="252905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8" name="Google Shape;1588;p23"/>
              <p:cNvCxnSpPr/>
              <p:nvPr/>
            </p:nvCxnSpPr>
            <p:spPr>
              <a:xfrm>
                <a:off x="2900531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23"/>
              <p:cNvCxnSpPr/>
              <p:nvPr/>
            </p:nvCxnSpPr>
            <p:spPr>
              <a:xfrm>
                <a:off x="327200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23"/>
              <p:cNvCxnSpPr/>
              <p:nvPr/>
            </p:nvCxnSpPr>
            <p:spPr>
              <a:xfrm>
                <a:off x="364348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1" name="Google Shape;1591;p23"/>
              <p:cNvCxnSpPr/>
              <p:nvPr/>
            </p:nvCxnSpPr>
            <p:spPr>
              <a:xfrm>
                <a:off x="401496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2" name="Google Shape;1592;p23"/>
              <p:cNvCxnSpPr/>
              <p:nvPr/>
            </p:nvCxnSpPr>
            <p:spPr>
              <a:xfrm>
                <a:off x="4386437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3" name="Google Shape;1593;p23"/>
              <p:cNvCxnSpPr/>
              <p:nvPr/>
            </p:nvCxnSpPr>
            <p:spPr>
              <a:xfrm>
                <a:off x="475791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4" name="Google Shape;1594;p23"/>
              <p:cNvCxnSpPr/>
              <p:nvPr/>
            </p:nvCxnSpPr>
            <p:spPr>
              <a:xfrm>
                <a:off x="512938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5" name="Google Shape;1595;p23"/>
              <p:cNvCxnSpPr/>
              <p:nvPr/>
            </p:nvCxnSpPr>
            <p:spPr>
              <a:xfrm>
                <a:off x="550086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6" name="Google Shape;1596;p23"/>
              <p:cNvCxnSpPr/>
              <p:nvPr/>
            </p:nvCxnSpPr>
            <p:spPr>
              <a:xfrm>
                <a:off x="587234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7" name="Google Shape;1597;p23"/>
              <p:cNvCxnSpPr/>
              <p:nvPr/>
            </p:nvCxnSpPr>
            <p:spPr>
              <a:xfrm>
                <a:off x="624381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8" name="Google Shape;1598;p23"/>
              <p:cNvCxnSpPr/>
              <p:nvPr/>
            </p:nvCxnSpPr>
            <p:spPr>
              <a:xfrm>
                <a:off x="661529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9" name="Google Shape;1599;p23"/>
              <p:cNvCxnSpPr/>
              <p:nvPr/>
            </p:nvCxnSpPr>
            <p:spPr>
              <a:xfrm>
                <a:off x="698674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0" name="Google Shape;1600;p23"/>
              <p:cNvCxnSpPr/>
              <p:nvPr/>
            </p:nvCxnSpPr>
            <p:spPr>
              <a:xfrm>
                <a:off x="735822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1" name="Google Shape;1601;p23"/>
              <p:cNvCxnSpPr/>
              <p:nvPr/>
            </p:nvCxnSpPr>
            <p:spPr>
              <a:xfrm>
                <a:off x="772969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2" name="Google Shape;1602;p23"/>
              <p:cNvCxnSpPr/>
              <p:nvPr/>
            </p:nvCxnSpPr>
            <p:spPr>
              <a:xfrm>
                <a:off x="810117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3" name="Google Shape;1603;p23"/>
              <p:cNvCxnSpPr/>
              <p:nvPr/>
            </p:nvCxnSpPr>
            <p:spPr>
              <a:xfrm>
                <a:off x="150" y="1538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4" name="Google Shape;1604;p23"/>
              <p:cNvCxnSpPr/>
              <p:nvPr/>
            </p:nvCxnSpPr>
            <p:spPr>
              <a:xfrm>
                <a:off x="150" y="498312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5" name="Google Shape;1605;p23"/>
              <p:cNvCxnSpPr/>
              <p:nvPr/>
            </p:nvCxnSpPr>
            <p:spPr>
              <a:xfrm>
                <a:off x="150" y="5245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6" name="Google Shape;1606;p23"/>
              <p:cNvCxnSpPr/>
              <p:nvPr/>
            </p:nvCxnSpPr>
            <p:spPr>
              <a:xfrm>
                <a:off x="1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7" name="Google Shape;1607;p23"/>
              <p:cNvCxnSpPr/>
              <p:nvPr/>
            </p:nvCxnSpPr>
            <p:spPr>
              <a:xfrm>
                <a:off x="1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8" name="Google Shape;1608;p23"/>
              <p:cNvCxnSpPr/>
              <p:nvPr/>
            </p:nvCxnSpPr>
            <p:spPr>
              <a:xfrm>
                <a:off x="1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9" name="Google Shape;1609;p23"/>
              <p:cNvCxnSpPr/>
              <p:nvPr/>
            </p:nvCxnSpPr>
            <p:spPr>
              <a:xfrm>
                <a:off x="1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0" name="Google Shape;1610;p23"/>
              <p:cNvCxnSpPr/>
              <p:nvPr/>
            </p:nvCxnSpPr>
            <p:spPr>
              <a:xfrm>
                <a:off x="1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1" name="Google Shape;1611;p23"/>
              <p:cNvCxnSpPr/>
              <p:nvPr/>
            </p:nvCxnSpPr>
            <p:spPr>
              <a:xfrm>
                <a:off x="1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2" name="Google Shape;1612;p23"/>
              <p:cNvCxnSpPr/>
              <p:nvPr/>
            </p:nvCxnSpPr>
            <p:spPr>
              <a:xfrm>
                <a:off x="1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3" name="Google Shape;1613;p23"/>
              <p:cNvCxnSpPr/>
              <p:nvPr/>
            </p:nvCxnSpPr>
            <p:spPr>
              <a:xfrm>
                <a:off x="1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4" name="Google Shape;1614;p23"/>
              <p:cNvCxnSpPr/>
              <p:nvPr/>
            </p:nvCxnSpPr>
            <p:spPr>
              <a:xfrm>
                <a:off x="1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5" name="Google Shape;1615;p23"/>
              <p:cNvCxnSpPr/>
              <p:nvPr/>
            </p:nvCxnSpPr>
            <p:spPr>
              <a:xfrm>
                <a:off x="1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6" name="Google Shape;1616;p23"/>
              <p:cNvCxnSpPr/>
              <p:nvPr/>
            </p:nvCxnSpPr>
            <p:spPr>
              <a:xfrm>
                <a:off x="150" y="15395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7" name="Google Shape;1617;p23"/>
              <p:cNvCxnSpPr/>
              <p:nvPr/>
            </p:nvCxnSpPr>
            <p:spPr>
              <a:xfrm>
                <a:off x="84726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8" name="Google Shape;1618;p23"/>
              <p:cNvCxnSpPr/>
              <p:nvPr/>
            </p:nvCxnSpPr>
            <p:spPr>
              <a:xfrm>
                <a:off x="84726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9" name="Google Shape;1619;p23"/>
              <p:cNvCxnSpPr/>
              <p:nvPr/>
            </p:nvCxnSpPr>
            <p:spPr>
              <a:xfrm>
                <a:off x="84726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0" name="Google Shape;1620;p23"/>
              <p:cNvCxnSpPr/>
              <p:nvPr/>
            </p:nvCxnSpPr>
            <p:spPr>
              <a:xfrm>
                <a:off x="84726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1" name="Google Shape;1621;p23"/>
              <p:cNvCxnSpPr/>
              <p:nvPr/>
            </p:nvCxnSpPr>
            <p:spPr>
              <a:xfrm>
                <a:off x="84726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2" name="Google Shape;1622;p23"/>
              <p:cNvCxnSpPr/>
              <p:nvPr/>
            </p:nvCxnSpPr>
            <p:spPr>
              <a:xfrm>
                <a:off x="84726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3" name="Google Shape;1623;p23"/>
              <p:cNvCxnSpPr/>
              <p:nvPr/>
            </p:nvCxnSpPr>
            <p:spPr>
              <a:xfrm>
                <a:off x="84726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4" name="Google Shape;1624;p23"/>
              <p:cNvCxnSpPr/>
              <p:nvPr/>
            </p:nvCxnSpPr>
            <p:spPr>
              <a:xfrm>
                <a:off x="84726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5" name="Google Shape;1625;p23"/>
              <p:cNvCxnSpPr/>
              <p:nvPr/>
            </p:nvCxnSpPr>
            <p:spPr>
              <a:xfrm>
                <a:off x="84726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6" name="Google Shape;1626;p23"/>
              <p:cNvCxnSpPr/>
              <p:nvPr/>
            </p:nvCxnSpPr>
            <p:spPr>
              <a:xfrm>
                <a:off x="84726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23"/>
              <p:cNvCxnSpPr/>
              <p:nvPr/>
            </p:nvCxnSpPr>
            <p:spPr>
              <a:xfrm>
                <a:off x="150" y="4604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28" name="Google Shape;1628;p23"/>
            <p:cNvGrpSpPr/>
            <p:nvPr/>
          </p:nvGrpSpPr>
          <p:grpSpPr>
            <a:xfrm>
              <a:off x="299042" y="-217244"/>
              <a:ext cx="8917671" cy="5199976"/>
              <a:chOff x="299042" y="-217244"/>
              <a:chExt cx="8917671" cy="5199976"/>
            </a:xfrm>
          </p:grpSpPr>
          <p:sp>
            <p:nvSpPr>
              <p:cNvPr id="1629" name="Google Shape;1629;p23"/>
              <p:cNvSpPr/>
              <p:nvPr/>
            </p:nvSpPr>
            <p:spPr>
              <a:xfrm>
                <a:off x="670493" y="-217244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100019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3"/>
              <p:cNvSpPr/>
              <p:nvPr/>
            </p:nvSpPr>
            <p:spPr>
              <a:xfrm>
                <a:off x="4757327" y="4611632"/>
                <a:ext cx="1115100" cy="3711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3"/>
              <p:cNvSpPr/>
              <p:nvPr/>
            </p:nvSpPr>
            <p:spPr>
              <a:xfrm>
                <a:off x="8844113" y="1268503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3"/>
              <p:cNvSpPr/>
              <p:nvPr/>
            </p:nvSpPr>
            <p:spPr>
              <a:xfrm>
                <a:off x="299042" y="4240303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3"/>
              <p:cNvSpPr/>
              <p:nvPr/>
            </p:nvSpPr>
            <p:spPr>
              <a:xfrm>
                <a:off x="8100393" y="3872031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100019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"/>
          <p:cNvSpPr txBox="1">
            <a:spLocks noGrp="1"/>
          </p:cNvSpPr>
          <p:nvPr>
            <p:ph type="title"/>
          </p:nvPr>
        </p:nvSpPr>
        <p:spPr>
          <a:xfrm>
            <a:off x="668625" y="527025"/>
            <a:ext cx="7806900" cy="6243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3" name="Google Shape;333;p6"/>
          <p:cNvGrpSpPr/>
          <p:nvPr/>
        </p:nvGrpSpPr>
        <p:grpSpPr>
          <a:xfrm>
            <a:off x="150" y="-3162"/>
            <a:ext cx="9144000" cy="5143550"/>
            <a:chOff x="150" y="-3162"/>
            <a:chExt cx="9144000" cy="5143550"/>
          </a:xfrm>
        </p:grpSpPr>
        <p:grpSp>
          <p:nvGrpSpPr>
            <p:cNvPr id="334" name="Google Shape;334;p6"/>
            <p:cNvGrpSpPr/>
            <p:nvPr/>
          </p:nvGrpSpPr>
          <p:grpSpPr>
            <a:xfrm>
              <a:off x="150" y="-3162"/>
              <a:ext cx="9144000" cy="5143550"/>
              <a:chOff x="150" y="-3162"/>
              <a:chExt cx="9144000" cy="5143550"/>
            </a:xfrm>
          </p:grpSpPr>
          <p:cxnSp>
            <p:nvCxnSpPr>
              <p:cNvPr id="335" name="Google Shape;335;p6"/>
              <p:cNvCxnSpPr/>
              <p:nvPr/>
            </p:nvCxnSpPr>
            <p:spPr>
              <a:xfrm>
                <a:off x="671675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6"/>
              <p:cNvCxnSpPr/>
              <p:nvPr/>
            </p:nvCxnSpPr>
            <p:spPr>
              <a:xfrm>
                <a:off x="300200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6"/>
              <p:cNvCxnSpPr/>
              <p:nvPr/>
            </p:nvCxnSpPr>
            <p:spPr>
              <a:xfrm>
                <a:off x="104315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6"/>
              <p:cNvCxnSpPr/>
              <p:nvPr/>
            </p:nvCxnSpPr>
            <p:spPr>
              <a:xfrm>
                <a:off x="141462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9" name="Google Shape;339;p6"/>
              <p:cNvCxnSpPr/>
              <p:nvPr/>
            </p:nvCxnSpPr>
            <p:spPr>
              <a:xfrm>
                <a:off x="178610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0" name="Google Shape;340;p6"/>
              <p:cNvCxnSpPr/>
              <p:nvPr/>
            </p:nvCxnSpPr>
            <p:spPr>
              <a:xfrm>
                <a:off x="215757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6"/>
              <p:cNvCxnSpPr/>
              <p:nvPr/>
            </p:nvCxnSpPr>
            <p:spPr>
              <a:xfrm>
                <a:off x="252905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6"/>
              <p:cNvCxnSpPr/>
              <p:nvPr/>
            </p:nvCxnSpPr>
            <p:spPr>
              <a:xfrm>
                <a:off x="2900531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6"/>
              <p:cNvCxnSpPr/>
              <p:nvPr/>
            </p:nvCxnSpPr>
            <p:spPr>
              <a:xfrm>
                <a:off x="327200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6"/>
              <p:cNvCxnSpPr/>
              <p:nvPr/>
            </p:nvCxnSpPr>
            <p:spPr>
              <a:xfrm>
                <a:off x="364348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6"/>
              <p:cNvCxnSpPr/>
              <p:nvPr/>
            </p:nvCxnSpPr>
            <p:spPr>
              <a:xfrm>
                <a:off x="401496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6"/>
              <p:cNvCxnSpPr/>
              <p:nvPr/>
            </p:nvCxnSpPr>
            <p:spPr>
              <a:xfrm>
                <a:off x="4386437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6"/>
              <p:cNvCxnSpPr/>
              <p:nvPr/>
            </p:nvCxnSpPr>
            <p:spPr>
              <a:xfrm>
                <a:off x="475791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6"/>
              <p:cNvCxnSpPr/>
              <p:nvPr/>
            </p:nvCxnSpPr>
            <p:spPr>
              <a:xfrm>
                <a:off x="512938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6"/>
              <p:cNvCxnSpPr/>
              <p:nvPr/>
            </p:nvCxnSpPr>
            <p:spPr>
              <a:xfrm>
                <a:off x="550086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6"/>
              <p:cNvCxnSpPr/>
              <p:nvPr/>
            </p:nvCxnSpPr>
            <p:spPr>
              <a:xfrm>
                <a:off x="587234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6"/>
              <p:cNvCxnSpPr/>
              <p:nvPr/>
            </p:nvCxnSpPr>
            <p:spPr>
              <a:xfrm>
                <a:off x="624381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6"/>
              <p:cNvCxnSpPr/>
              <p:nvPr/>
            </p:nvCxnSpPr>
            <p:spPr>
              <a:xfrm>
                <a:off x="661529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6"/>
              <p:cNvCxnSpPr/>
              <p:nvPr/>
            </p:nvCxnSpPr>
            <p:spPr>
              <a:xfrm>
                <a:off x="698674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6"/>
              <p:cNvCxnSpPr/>
              <p:nvPr/>
            </p:nvCxnSpPr>
            <p:spPr>
              <a:xfrm>
                <a:off x="735822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6"/>
              <p:cNvCxnSpPr/>
              <p:nvPr/>
            </p:nvCxnSpPr>
            <p:spPr>
              <a:xfrm>
                <a:off x="772969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6"/>
              <p:cNvCxnSpPr/>
              <p:nvPr/>
            </p:nvCxnSpPr>
            <p:spPr>
              <a:xfrm>
                <a:off x="810117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6"/>
              <p:cNvCxnSpPr/>
              <p:nvPr/>
            </p:nvCxnSpPr>
            <p:spPr>
              <a:xfrm>
                <a:off x="8472650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6"/>
              <p:cNvCxnSpPr/>
              <p:nvPr/>
            </p:nvCxnSpPr>
            <p:spPr>
              <a:xfrm>
                <a:off x="8844125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6"/>
              <p:cNvCxnSpPr/>
              <p:nvPr/>
            </p:nvCxnSpPr>
            <p:spPr>
              <a:xfrm>
                <a:off x="104315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6"/>
              <p:cNvCxnSpPr/>
              <p:nvPr/>
            </p:nvCxnSpPr>
            <p:spPr>
              <a:xfrm>
                <a:off x="141462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6"/>
              <p:cNvCxnSpPr/>
              <p:nvPr/>
            </p:nvCxnSpPr>
            <p:spPr>
              <a:xfrm>
                <a:off x="178610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6"/>
              <p:cNvCxnSpPr/>
              <p:nvPr/>
            </p:nvCxnSpPr>
            <p:spPr>
              <a:xfrm>
                <a:off x="215757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6"/>
              <p:cNvCxnSpPr/>
              <p:nvPr/>
            </p:nvCxnSpPr>
            <p:spPr>
              <a:xfrm>
                <a:off x="252905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6"/>
              <p:cNvCxnSpPr/>
              <p:nvPr/>
            </p:nvCxnSpPr>
            <p:spPr>
              <a:xfrm>
                <a:off x="2900531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6"/>
              <p:cNvCxnSpPr/>
              <p:nvPr/>
            </p:nvCxnSpPr>
            <p:spPr>
              <a:xfrm>
                <a:off x="327200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6"/>
              <p:cNvCxnSpPr/>
              <p:nvPr/>
            </p:nvCxnSpPr>
            <p:spPr>
              <a:xfrm>
                <a:off x="364348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6"/>
              <p:cNvCxnSpPr/>
              <p:nvPr/>
            </p:nvCxnSpPr>
            <p:spPr>
              <a:xfrm>
                <a:off x="401496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6"/>
              <p:cNvCxnSpPr/>
              <p:nvPr/>
            </p:nvCxnSpPr>
            <p:spPr>
              <a:xfrm>
                <a:off x="4386437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6"/>
              <p:cNvCxnSpPr/>
              <p:nvPr/>
            </p:nvCxnSpPr>
            <p:spPr>
              <a:xfrm>
                <a:off x="475791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6"/>
              <p:cNvCxnSpPr/>
              <p:nvPr/>
            </p:nvCxnSpPr>
            <p:spPr>
              <a:xfrm>
                <a:off x="512938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6"/>
              <p:cNvCxnSpPr/>
              <p:nvPr/>
            </p:nvCxnSpPr>
            <p:spPr>
              <a:xfrm>
                <a:off x="550086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6"/>
              <p:cNvCxnSpPr/>
              <p:nvPr/>
            </p:nvCxnSpPr>
            <p:spPr>
              <a:xfrm>
                <a:off x="587234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6"/>
              <p:cNvCxnSpPr/>
              <p:nvPr/>
            </p:nvCxnSpPr>
            <p:spPr>
              <a:xfrm>
                <a:off x="624381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6"/>
              <p:cNvCxnSpPr/>
              <p:nvPr/>
            </p:nvCxnSpPr>
            <p:spPr>
              <a:xfrm>
                <a:off x="661529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6"/>
              <p:cNvCxnSpPr/>
              <p:nvPr/>
            </p:nvCxnSpPr>
            <p:spPr>
              <a:xfrm>
                <a:off x="698674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6"/>
              <p:cNvCxnSpPr/>
              <p:nvPr/>
            </p:nvCxnSpPr>
            <p:spPr>
              <a:xfrm>
                <a:off x="735822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6"/>
              <p:cNvCxnSpPr/>
              <p:nvPr/>
            </p:nvCxnSpPr>
            <p:spPr>
              <a:xfrm>
                <a:off x="772969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6"/>
              <p:cNvCxnSpPr/>
              <p:nvPr/>
            </p:nvCxnSpPr>
            <p:spPr>
              <a:xfrm>
                <a:off x="810117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6"/>
              <p:cNvCxnSpPr/>
              <p:nvPr/>
            </p:nvCxnSpPr>
            <p:spPr>
              <a:xfrm>
                <a:off x="150" y="1538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6"/>
              <p:cNvCxnSpPr/>
              <p:nvPr/>
            </p:nvCxnSpPr>
            <p:spPr>
              <a:xfrm>
                <a:off x="150" y="498312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6"/>
              <p:cNvCxnSpPr/>
              <p:nvPr/>
            </p:nvCxnSpPr>
            <p:spPr>
              <a:xfrm>
                <a:off x="150" y="5245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6"/>
              <p:cNvCxnSpPr/>
              <p:nvPr/>
            </p:nvCxnSpPr>
            <p:spPr>
              <a:xfrm>
                <a:off x="1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6"/>
              <p:cNvCxnSpPr/>
              <p:nvPr/>
            </p:nvCxnSpPr>
            <p:spPr>
              <a:xfrm>
                <a:off x="1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6"/>
              <p:cNvCxnSpPr/>
              <p:nvPr/>
            </p:nvCxnSpPr>
            <p:spPr>
              <a:xfrm>
                <a:off x="1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6"/>
              <p:cNvCxnSpPr/>
              <p:nvPr/>
            </p:nvCxnSpPr>
            <p:spPr>
              <a:xfrm>
                <a:off x="1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6"/>
              <p:cNvCxnSpPr/>
              <p:nvPr/>
            </p:nvCxnSpPr>
            <p:spPr>
              <a:xfrm>
                <a:off x="1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6"/>
              <p:cNvCxnSpPr/>
              <p:nvPr/>
            </p:nvCxnSpPr>
            <p:spPr>
              <a:xfrm>
                <a:off x="1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6"/>
              <p:cNvCxnSpPr/>
              <p:nvPr/>
            </p:nvCxnSpPr>
            <p:spPr>
              <a:xfrm>
                <a:off x="1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p6"/>
              <p:cNvCxnSpPr/>
              <p:nvPr/>
            </p:nvCxnSpPr>
            <p:spPr>
              <a:xfrm>
                <a:off x="1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6"/>
              <p:cNvCxnSpPr/>
              <p:nvPr/>
            </p:nvCxnSpPr>
            <p:spPr>
              <a:xfrm>
                <a:off x="1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6"/>
              <p:cNvCxnSpPr/>
              <p:nvPr/>
            </p:nvCxnSpPr>
            <p:spPr>
              <a:xfrm>
                <a:off x="1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6"/>
              <p:cNvCxnSpPr/>
              <p:nvPr/>
            </p:nvCxnSpPr>
            <p:spPr>
              <a:xfrm>
                <a:off x="150" y="15395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6"/>
              <p:cNvCxnSpPr/>
              <p:nvPr/>
            </p:nvCxnSpPr>
            <p:spPr>
              <a:xfrm>
                <a:off x="84726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6"/>
              <p:cNvCxnSpPr/>
              <p:nvPr/>
            </p:nvCxnSpPr>
            <p:spPr>
              <a:xfrm>
                <a:off x="84726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6"/>
              <p:cNvCxnSpPr/>
              <p:nvPr/>
            </p:nvCxnSpPr>
            <p:spPr>
              <a:xfrm>
                <a:off x="84726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6"/>
              <p:cNvCxnSpPr/>
              <p:nvPr/>
            </p:nvCxnSpPr>
            <p:spPr>
              <a:xfrm>
                <a:off x="84726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6"/>
              <p:cNvCxnSpPr/>
              <p:nvPr/>
            </p:nvCxnSpPr>
            <p:spPr>
              <a:xfrm>
                <a:off x="84726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6"/>
              <p:cNvCxnSpPr/>
              <p:nvPr/>
            </p:nvCxnSpPr>
            <p:spPr>
              <a:xfrm>
                <a:off x="84726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6"/>
              <p:cNvCxnSpPr/>
              <p:nvPr/>
            </p:nvCxnSpPr>
            <p:spPr>
              <a:xfrm>
                <a:off x="84726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6"/>
              <p:cNvCxnSpPr/>
              <p:nvPr/>
            </p:nvCxnSpPr>
            <p:spPr>
              <a:xfrm>
                <a:off x="84726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6"/>
              <p:cNvCxnSpPr/>
              <p:nvPr/>
            </p:nvCxnSpPr>
            <p:spPr>
              <a:xfrm>
                <a:off x="84726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6"/>
              <p:cNvCxnSpPr/>
              <p:nvPr/>
            </p:nvCxnSpPr>
            <p:spPr>
              <a:xfrm>
                <a:off x="84726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6"/>
              <p:cNvCxnSpPr/>
              <p:nvPr/>
            </p:nvCxnSpPr>
            <p:spPr>
              <a:xfrm>
                <a:off x="150" y="4604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4" name="Google Shape;404;p6"/>
            <p:cNvGrpSpPr/>
            <p:nvPr/>
          </p:nvGrpSpPr>
          <p:grpSpPr>
            <a:xfrm>
              <a:off x="300008" y="155018"/>
              <a:ext cx="8546625" cy="4820185"/>
              <a:chOff x="300008" y="155018"/>
              <a:chExt cx="8546625" cy="4820185"/>
            </a:xfrm>
          </p:grpSpPr>
          <p:grpSp>
            <p:nvGrpSpPr>
              <p:cNvPr id="405" name="Google Shape;405;p6"/>
              <p:cNvGrpSpPr/>
              <p:nvPr/>
            </p:nvGrpSpPr>
            <p:grpSpPr>
              <a:xfrm>
                <a:off x="300008" y="159694"/>
                <a:ext cx="5945480" cy="4815509"/>
                <a:chOff x="300008" y="159694"/>
                <a:chExt cx="5945480" cy="4815509"/>
              </a:xfrm>
            </p:grpSpPr>
            <p:sp>
              <p:nvSpPr>
                <p:cNvPr id="406" name="Google Shape;406;p6"/>
                <p:cNvSpPr/>
                <p:nvPr/>
              </p:nvSpPr>
              <p:spPr>
                <a:xfrm>
                  <a:off x="671089" y="159694"/>
                  <a:ext cx="1115100" cy="3711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6"/>
                <p:cNvSpPr/>
                <p:nvPr/>
              </p:nvSpPr>
              <p:spPr>
                <a:xfrm>
                  <a:off x="5872888" y="4604103"/>
                  <a:ext cx="372600" cy="371100"/>
                </a:xfrm>
                <a:prstGeom prst="rect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lt2"/>
                    </a:gs>
                  </a:gsLst>
                  <a:lin ang="5400012" scaled="0"/>
                </a:gra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 rot="5400000">
                  <a:off x="113558" y="3309643"/>
                  <a:ext cx="744000" cy="371100"/>
                </a:xfrm>
                <a:prstGeom prst="rect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lt2"/>
                    </a:gs>
                  </a:gsLst>
                  <a:lin ang="5400012" scaled="0"/>
                </a:gra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9" name="Google Shape;409;p6"/>
              <p:cNvSpPr/>
              <p:nvPr/>
            </p:nvSpPr>
            <p:spPr>
              <a:xfrm rot="5400000">
                <a:off x="8289083" y="341468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099331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"/>
          <p:cNvSpPr txBox="1">
            <a:spLocks noGrp="1"/>
          </p:cNvSpPr>
          <p:nvPr>
            <p:ph type="body" idx="1"/>
          </p:nvPr>
        </p:nvSpPr>
        <p:spPr>
          <a:xfrm>
            <a:off x="854700" y="1832737"/>
            <a:ext cx="3717300" cy="2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7"/>
          <p:cNvSpPr txBox="1">
            <a:spLocks noGrp="1"/>
          </p:cNvSpPr>
          <p:nvPr>
            <p:ph type="title"/>
          </p:nvPr>
        </p:nvSpPr>
        <p:spPr>
          <a:xfrm>
            <a:off x="854700" y="1247963"/>
            <a:ext cx="3717300" cy="5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7"/>
          <p:cNvSpPr>
            <a:spLocks noGrp="1"/>
          </p:cNvSpPr>
          <p:nvPr>
            <p:ph type="pic" idx="2"/>
          </p:nvPr>
        </p:nvSpPr>
        <p:spPr>
          <a:xfrm>
            <a:off x="4762400" y="527025"/>
            <a:ext cx="3711900" cy="407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14" name="Google Shape;414;p7"/>
          <p:cNvGrpSpPr/>
          <p:nvPr/>
        </p:nvGrpSpPr>
        <p:grpSpPr>
          <a:xfrm>
            <a:off x="150" y="-3162"/>
            <a:ext cx="9144000" cy="5143550"/>
            <a:chOff x="150" y="-3162"/>
            <a:chExt cx="9144000" cy="5143550"/>
          </a:xfrm>
        </p:grpSpPr>
        <p:grpSp>
          <p:nvGrpSpPr>
            <p:cNvPr id="415" name="Google Shape;415;p7"/>
            <p:cNvGrpSpPr/>
            <p:nvPr/>
          </p:nvGrpSpPr>
          <p:grpSpPr>
            <a:xfrm>
              <a:off x="150" y="-3162"/>
              <a:ext cx="9144000" cy="5143550"/>
              <a:chOff x="150" y="-3162"/>
              <a:chExt cx="9144000" cy="5143550"/>
            </a:xfrm>
          </p:grpSpPr>
          <p:cxnSp>
            <p:nvCxnSpPr>
              <p:cNvPr id="416" name="Google Shape;416;p7"/>
              <p:cNvCxnSpPr/>
              <p:nvPr/>
            </p:nvCxnSpPr>
            <p:spPr>
              <a:xfrm>
                <a:off x="671675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7"/>
              <p:cNvCxnSpPr/>
              <p:nvPr/>
            </p:nvCxnSpPr>
            <p:spPr>
              <a:xfrm>
                <a:off x="300200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7"/>
              <p:cNvCxnSpPr/>
              <p:nvPr/>
            </p:nvCxnSpPr>
            <p:spPr>
              <a:xfrm>
                <a:off x="104315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7"/>
              <p:cNvCxnSpPr/>
              <p:nvPr/>
            </p:nvCxnSpPr>
            <p:spPr>
              <a:xfrm>
                <a:off x="141462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7"/>
              <p:cNvCxnSpPr/>
              <p:nvPr/>
            </p:nvCxnSpPr>
            <p:spPr>
              <a:xfrm>
                <a:off x="178610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7"/>
              <p:cNvCxnSpPr/>
              <p:nvPr/>
            </p:nvCxnSpPr>
            <p:spPr>
              <a:xfrm>
                <a:off x="215757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7"/>
              <p:cNvCxnSpPr/>
              <p:nvPr/>
            </p:nvCxnSpPr>
            <p:spPr>
              <a:xfrm>
                <a:off x="252905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7"/>
              <p:cNvCxnSpPr/>
              <p:nvPr/>
            </p:nvCxnSpPr>
            <p:spPr>
              <a:xfrm>
                <a:off x="2900531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7"/>
              <p:cNvCxnSpPr/>
              <p:nvPr/>
            </p:nvCxnSpPr>
            <p:spPr>
              <a:xfrm>
                <a:off x="327200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7"/>
              <p:cNvCxnSpPr/>
              <p:nvPr/>
            </p:nvCxnSpPr>
            <p:spPr>
              <a:xfrm>
                <a:off x="364348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7"/>
              <p:cNvCxnSpPr/>
              <p:nvPr/>
            </p:nvCxnSpPr>
            <p:spPr>
              <a:xfrm>
                <a:off x="401496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7"/>
              <p:cNvCxnSpPr/>
              <p:nvPr/>
            </p:nvCxnSpPr>
            <p:spPr>
              <a:xfrm>
                <a:off x="4386437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7"/>
              <p:cNvCxnSpPr/>
              <p:nvPr/>
            </p:nvCxnSpPr>
            <p:spPr>
              <a:xfrm>
                <a:off x="475791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" name="Google Shape;429;p7"/>
              <p:cNvCxnSpPr/>
              <p:nvPr/>
            </p:nvCxnSpPr>
            <p:spPr>
              <a:xfrm>
                <a:off x="512938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7"/>
              <p:cNvCxnSpPr/>
              <p:nvPr/>
            </p:nvCxnSpPr>
            <p:spPr>
              <a:xfrm>
                <a:off x="550086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7"/>
              <p:cNvCxnSpPr/>
              <p:nvPr/>
            </p:nvCxnSpPr>
            <p:spPr>
              <a:xfrm>
                <a:off x="587234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7"/>
              <p:cNvCxnSpPr/>
              <p:nvPr/>
            </p:nvCxnSpPr>
            <p:spPr>
              <a:xfrm>
                <a:off x="624381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7"/>
              <p:cNvCxnSpPr/>
              <p:nvPr/>
            </p:nvCxnSpPr>
            <p:spPr>
              <a:xfrm>
                <a:off x="661529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7"/>
              <p:cNvCxnSpPr/>
              <p:nvPr/>
            </p:nvCxnSpPr>
            <p:spPr>
              <a:xfrm>
                <a:off x="698674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7"/>
              <p:cNvCxnSpPr/>
              <p:nvPr/>
            </p:nvCxnSpPr>
            <p:spPr>
              <a:xfrm>
                <a:off x="735822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7"/>
              <p:cNvCxnSpPr/>
              <p:nvPr/>
            </p:nvCxnSpPr>
            <p:spPr>
              <a:xfrm>
                <a:off x="772969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7"/>
              <p:cNvCxnSpPr/>
              <p:nvPr/>
            </p:nvCxnSpPr>
            <p:spPr>
              <a:xfrm>
                <a:off x="810117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7"/>
              <p:cNvCxnSpPr/>
              <p:nvPr/>
            </p:nvCxnSpPr>
            <p:spPr>
              <a:xfrm>
                <a:off x="8472650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7"/>
              <p:cNvCxnSpPr/>
              <p:nvPr/>
            </p:nvCxnSpPr>
            <p:spPr>
              <a:xfrm>
                <a:off x="8844125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7"/>
              <p:cNvCxnSpPr/>
              <p:nvPr/>
            </p:nvCxnSpPr>
            <p:spPr>
              <a:xfrm>
                <a:off x="104315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7"/>
              <p:cNvCxnSpPr/>
              <p:nvPr/>
            </p:nvCxnSpPr>
            <p:spPr>
              <a:xfrm>
                <a:off x="141462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7"/>
              <p:cNvCxnSpPr/>
              <p:nvPr/>
            </p:nvCxnSpPr>
            <p:spPr>
              <a:xfrm>
                <a:off x="178610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7"/>
              <p:cNvCxnSpPr/>
              <p:nvPr/>
            </p:nvCxnSpPr>
            <p:spPr>
              <a:xfrm>
                <a:off x="215757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" name="Google Shape;444;p7"/>
              <p:cNvCxnSpPr/>
              <p:nvPr/>
            </p:nvCxnSpPr>
            <p:spPr>
              <a:xfrm>
                <a:off x="252905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5" name="Google Shape;445;p7"/>
              <p:cNvCxnSpPr/>
              <p:nvPr/>
            </p:nvCxnSpPr>
            <p:spPr>
              <a:xfrm>
                <a:off x="2900531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7"/>
              <p:cNvCxnSpPr/>
              <p:nvPr/>
            </p:nvCxnSpPr>
            <p:spPr>
              <a:xfrm>
                <a:off x="327200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7"/>
              <p:cNvCxnSpPr/>
              <p:nvPr/>
            </p:nvCxnSpPr>
            <p:spPr>
              <a:xfrm>
                <a:off x="364348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7"/>
              <p:cNvCxnSpPr/>
              <p:nvPr/>
            </p:nvCxnSpPr>
            <p:spPr>
              <a:xfrm>
                <a:off x="401496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7"/>
              <p:cNvCxnSpPr/>
              <p:nvPr/>
            </p:nvCxnSpPr>
            <p:spPr>
              <a:xfrm>
                <a:off x="4386437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7"/>
              <p:cNvCxnSpPr/>
              <p:nvPr/>
            </p:nvCxnSpPr>
            <p:spPr>
              <a:xfrm>
                <a:off x="475791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7"/>
              <p:cNvCxnSpPr/>
              <p:nvPr/>
            </p:nvCxnSpPr>
            <p:spPr>
              <a:xfrm>
                <a:off x="512938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7"/>
              <p:cNvCxnSpPr/>
              <p:nvPr/>
            </p:nvCxnSpPr>
            <p:spPr>
              <a:xfrm>
                <a:off x="550086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" name="Google Shape;453;p7"/>
              <p:cNvCxnSpPr/>
              <p:nvPr/>
            </p:nvCxnSpPr>
            <p:spPr>
              <a:xfrm>
                <a:off x="587234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" name="Google Shape;454;p7"/>
              <p:cNvCxnSpPr/>
              <p:nvPr/>
            </p:nvCxnSpPr>
            <p:spPr>
              <a:xfrm>
                <a:off x="624381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" name="Google Shape;455;p7"/>
              <p:cNvCxnSpPr/>
              <p:nvPr/>
            </p:nvCxnSpPr>
            <p:spPr>
              <a:xfrm>
                <a:off x="661529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7"/>
              <p:cNvCxnSpPr/>
              <p:nvPr/>
            </p:nvCxnSpPr>
            <p:spPr>
              <a:xfrm>
                <a:off x="698674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7"/>
              <p:cNvCxnSpPr/>
              <p:nvPr/>
            </p:nvCxnSpPr>
            <p:spPr>
              <a:xfrm>
                <a:off x="735822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7"/>
              <p:cNvCxnSpPr/>
              <p:nvPr/>
            </p:nvCxnSpPr>
            <p:spPr>
              <a:xfrm>
                <a:off x="772969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7"/>
              <p:cNvCxnSpPr/>
              <p:nvPr/>
            </p:nvCxnSpPr>
            <p:spPr>
              <a:xfrm>
                <a:off x="810117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" name="Google Shape;460;p7"/>
              <p:cNvCxnSpPr/>
              <p:nvPr/>
            </p:nvCxnSpPr>
            <p:spPr>
              <a:xfrm>
                <a:off x="150" y="1538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" name="Google Shape;461;p7"/>
              <p:cNvCxnSpPr/>
              <p:nvPr/>
            </p:nvCxnSpPr>
            <p:spPr>
              <a:xfrm>
                <a:off x="150" y="498312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" name="Google Shape;462;p7"/>
              <p:cNvCxnSpPr/>
              <p:nvPr/>
            </p:nvCxnSpPr>
            <p:spPr>
              <a:xfrm>
                <a:off x="150" y="5245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" name="Google Shape;463;p7"/>
              <p:cNvCxnSpPr/>
              <p:nvPr/>
            </p:nvCxnSpPr>
            <p:spPr>
              <a:xfrm>
                <a:off x="1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" name="Google Shape;464;p7"/>
              <p:cNvCxnSpPr/>
              <p:nvPr/>
            </p:nvCxnSpPr>
            <p:spPr>
              <a:xfrm>
                <a:off x="1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5" name="Google Shape;465;p7"/>
              <p:cNvCxnSpPr/>
              <p:nvPr/>
            </p:nvCxnSpPr>
            <p:spPr>
              <a:xfrm>
                <a:off x="1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7"/>
              <p:cNvCxnSpPr/>
              <p:nvPr/>
            </p:nvCxnSpPr>
            <p:spPr>
              <a:xfrm>
                <a:off x="1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" name="Google Shape;467;p7"/>
              <p:cNvCxnSpPr/>
              <p:nvPr/>
            </p:nvCxnSpPr>
            <p:spPr>
              <a:xfrm>
                <a:off x="1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" name="Google Shape;468;p7"/>
              <p:cNvCxnSpPr/>
              <p:nvPr/>
            </p:nvCxnSpPr>
            <p:spPr>
              <a:xfrm>
                <a:off x="1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7"/>
              <p:cNvCxnSpPr/>
              <p:nvPr/>
            </p:nvCxnSpPr>
            <p:spPr>
              <a:xfrm>
                <a:off x="1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7"/>
              <p:cNvCxnSpPr/>
              <p:nvPr/>
            </p:nvCxnSpPr>
            <p:spPr>
              <a:xfrm>
                <a:off x="1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7"/>
              <p:cNvCxnSpPr/>
              <p:nvPr/>
            </p:nvCxnSpPr>
            <p:spPr>
              <a:xfrm>
                <a:off x="1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7"/>
              <p:cNvCxnSpPr/>
              <p:nvPr/>
            </p:nvCxnSpPr>
            <p:spPr>
              <a:xfrm>
                <a:off x="1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7"/>
              <p:cNvCxnSpPr/>
              <p:nvPr/>
            </p:nvCxnSpPr>
            <p:spPr>
              <a:xfrm>
                <a:off x="150" y="15395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7"/>
              <p:cNvCxnSpPr/>
              <p:nvPr/>
            </p:nvCxnSpPr>
            <p:spPr>
              <a:xfrm>
                <a:off x="84726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7"/>
              <p:cNvCxnSpPr/>
              <p:nvPr/>
            </p:nvCxnSpPr>
            <p:spPr>
              <a:xfrm>
                <a:off x="84726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7"/>
              <p:cNvCxnSpPr/>
              <p:nvPr/>
            </p:nvCxnSpPr>
            <p:spPr>
              <a:xfrm>
                <a:off x="84726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7"/>
              <p:cNvCxnSpPr/>
              <p:nvPr/>
            </p:nvCxnSpPr>
            <p:spPr>
              <a:xfrm>
                <a:off x="84726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7"/>
              <p:cNvCxnSpPr/>
              <p:nvPr/>
            </p:nvCxnSpPr>
            <p:spPr>
              <a:xfrm>
                <a:off x="84726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7"/>
              <p:cNvCxnSpPr/>
              <p:nvPr/>
            </p:nvCxnSpPr>
            <p:spPr>
              <a:xfrm>
                <a:off x="84726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7"/>
              <p:cNvCxnSpPr/>
              <p:nvPr/>
            </p:nvCxnSpPr>
            <p:spPr>
              <a:xfrm>
                <a:off x="84726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7"/>
              <p:cNvCxnSpPr/>
              <p:nvPr/>
            </p:nvCxnSpPr>
            <p:spPr>
              <a:xfrm>
                <a:off x="84726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7"/>
              <p:cNvCxnSpPr/>
              <p:nvPr/>
            </p:nvCxnSpPr>
            <p:spPr>
              <a:xfrm>
                <a:off x="84726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7"/>
              <p:cNvCxnSpPr/>
              <p:nvPr/>
            </p:nvCxnSpPr>
            <p:spPr>
              <a:xfrm>
                <a:off x="84726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7"/>
              <p:cNvCxnSpPr/>
              <p:nvPr/>
            </p:nvCxnSpPr>
            <p:spPr>
              <a:xfrm>
                <a:off x="150" y="4604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" name="Google Shape;485;p7"/>
            <p:cNvGrpSpPr/>
            <p:nvPr/>
          </p:nvGrpSpPr>
          <p:grpSpPr>
            <a:xfrm>
              <a:off x="299042" y="3496700"/>
              <a:ext cx="6320396" cy="1486028"/>
              <a:chOff x="299042" y="3496700"/>
              <a:chExt cx="6320396" cy="1486028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671641" y="4611625"/>
                <a:ext cx="11151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100019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7"/>
              <p:cNvSpPr/>
              <p:nvPr/>
            </p:nvSpPr>
            <p:spPr>
              <a:xfrm>
                <a:off x="6246838" y="4611628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7"/>
              <p:cNvSpPr/>
              <p:nvPr/>
            </p:nvSpPr>
            <p:spPr>
              <a:xfrm>
                <a:off x="299042" y="3496700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"/>
          <p:cNvSpPr txBox="1">
            <a:spLocks noGrp="1"/>
          </p:cNvSpPr>
          <p:nvPr>
            <p:ph type="title"/>
          </p:nvPr>
        </p:nvSpPr>
        <p:spPr>
          <a:xfrm>
            <a:off x="2317950" y="1450550"/>
            <a:ext cx="4508100" cy="22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91" name="Google Shape;491;p8"/>
          <p:cNvCxnSpPr/>
          <p:nvPr/>
        </p:nvCxnSpPr>
        <p:spPr>
          <a:xfrm rot="10800000">
            <a:off x="4572150" y="411113"/>
            <a:ext cx="0" cy="9144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8"/>
          <p:cNvSpPr/>
          <p:nvPr/>
        </p:nvSpPr>
        <p:spPr>
          <a:xfrm>
            <a:off x="7728918" y="159694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8"/>
          <p:cNvSpPr/>
          <p:nvPr/>
        </p:nvSpPr>
        <p:spPr>
          <a:xfrm>
            <a:off x="671089" y="4986269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8"/>
          <p:cNvSpPr/>
          <p:nvPr/>
        </p:nvSpPr>
        <p:spPr>
          <a:xfrm>
            <a:off x="8472388" y="3129078"/>
            <a:ext cx="372600" cy="3711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8"/>
          <p:cNvGrpSpPr/>
          <p:nvPr/>
        </p:nvGrpSpPr>
        <p:grpSpPr>
          <a:xfrm>
            <a:off x="-72467" y="-3162"/>
            <a:ext cx="9216617" cy="5143550"/>
            <a:chOff x="-72467" y="-3162"/>
            <a:chExt cx="9216617" cy="5143550"/>
          </a:xfrm>
        </p:grpSpPr>
        <p:grpSp>
          <p:nvGrpSpPr>
            <p:cNvPr id="496" name="Google Shape;496;p8"/>
            <p:cNvGrpSpPr/>
            <p:nvPr/>
          </p:nvGrpSpPr>
          <p:grpSpPr>
            <a:xfrm>
              <a:off x="150" y="-3162"/>
              <a:ext cx="9144000" cy="5143550"/>
              <a:chOff x="150" y="-3162"/>
              <a:chExt cx="9144000" cy="5143550"/>
            </a:xfrm>
          </p:grpSpPr>
          <p:cxnSp>
            <p:nvCxnSpPr>
              <p:cNvPr id="497" name="Google Shape;497;p8"/>
              <p:cNvCxnSpPr/>
              <p:nvPr/>
            </p:nvCxnSpPr>
            <p:spPr>
              <a:xfrm>
                <a:off x="671675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8"/>
              <p:cNvCxnSpPr/>
              <p:nvPr/>
            </p:nvCxnSpPr>
            <p:spPr>
              <a:xfrm>
                <a:off x="300200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8"/>
              <p:cNvCxnSpPr/>
              <p:nvPr/>
            </p:nvCxnSpPr>
            <p:spPr>
              <a:xfrm>
                <a:off x="104315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8"/>
              <p:cNvCxnSpPr/>
              <p:nvPr/>
            </p:nvCxnSpPr>
            <p:spPr>
              <a:xfrm>
                <a:off x="141462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8"/>
              <p:cNvCxnSpPr/>
              <p:nvPr/>
            </p:nvCxnSpPr>
            <p:spPr>
              <a:xfrm>
                <a:off x="178610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8"/>
              <p:cNvCxnSpPr/>
              <p:nvPr/>
            </p:nvCxnSpPr>
            <p:spPr>
              <a:xfrm>
                <a:off x="215757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8"/>
              <p:cNvCxnSpPr/>
              <p:nvPr/>
            </p:nvCxnSpPr>
            <p:spPr>
              <a:xfrm>
                <a:off x="252905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8"/>
              <p:cNvCxnSpPr/>
              <p:nvPr/>
            </p:nvCxnSpPr>
            <p:spPr>
              <a:xfrm>
                <a:off x="2900531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5" name="Google Shape;505;p8"/>
              <p:cNvCxnSpPr/>
              <p:nvPr/>
            </p:nvCxnSpPr>
            <p:spPr>
              <a:xfrm>
                <a:off x="327200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8"/>
              <p:cNvCxnSpPr/>
              <p:nvPr/>
            </p:nvCxnSpPr>
            <p:spPr>
              <a:xfrm>
                <a:off x="364348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8"/>
              <p:cNvCxnSpPr/>
              <p:nvPr/>
            </p:nvCxnSpPr>
            <p:spPr>
              <a:xfrm>
                <a:off x="401496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8"/>
              <p:cNvCxnSpPr/>
              <p:nvPr/>
            </p:nvCxnSpPr>
            <p:spPr>
              <a:xfrm>
                <a:off x="4386437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8"/>
              <p:cNvCxnSpPr/>
              <p:nvPr/>
            </p:nvCxnSpPr>
            <p:spPr>
              <a:xfrm>
                <a:off x="475791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8"/>
              <p:cNvCxnSpPr/>
              <p:nvPr/>
            </p:nvCxnSpPr>
            <p:spPr>
              <a:xfrm>
                <a:off x="512938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8"/>
              <p:cNvCxnSpPr/>
              <p:nvPr/>
            </p:nvCxnSpPr>
            <p:spPr>
              <a:xfrm>
                <a:off x="550086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8"/>
              <p:cNvCxnSpPr/>
              <p:nvPr/>
            </p:nvCxnSpPr>
            <p:spPr>
              <a:xfrm>
                <a:off x="587234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8"/>
              <p:cNvCxnSpPr/>
              <p:nvPr/>
            </p:nvCxnSpPr>
            <p:spPr>
              <a:xfrm>
                <a:off x="624381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8"/>
              <p:cNvCxnSpPr/>
              <p:nvPr/>
            </p:nvCxnSpPr>
            <p:spPr>
              <a:xfrm>
                <a:off x="661529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8"/>
              <p:cNvCxnSpPr/>
              <p:nvPr/>
            </p:nvCxnSpPr>
            <p:spPr>
              <a:xfrm>
                <a:off x="698674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8"/>
              <p:cNvCxnSpPr/>
              <p:nvPr/>
            </p:nvCxnSpPr>
            <p:spPr>
              <a:xfrm>
                <a:off x="735822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8"/>
              <p:cNvCxnSpPr/>
              <p:nvPr/>
            </p:nvCxnSpPr>
            <p:spPr>
              <a:xfrm>
                <a:off x="772969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8"/>
              <p:cNvCxnSpPr/>
              <p:nvPr/>
            </p:nvCxnSpPr>
            <p:spPr>
              <a:xfrm>
                <a:off x="810117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8"/>
              <p:cNvCxnSpPr/>
              <p:nvPr/>
            </p:nvCxnSpPr>
            <p:spPr>
              <a:xfrm>
                <a:off x="8472650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8"/>
              <p:cNvCxnSpPr/>
              <p:nvPr/>
            </p:nvCxnSpPr>
            <p:spPr>
              <a:xfrm>
                <a:off x="8844125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8"/>
              <p:cNvCxnSpPr/>
              <p:nvPr/>
            </p:nvCxnSpPr>
            <p:spPr>
              <a:xfrm>
                <a:off x="104315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8"/>
              <p:cNvCxnSpPr/>
              <p:nvPr/>
            </p:nvCxnSpPr>
            <p:spPr>
              <a:xfrm>
                <a:off x="141462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8"/>
              <p:cNvCxnSpPr/>
              <p:nvPr/>
            </p:nvCxnSpPr>
            <p:spPr>
              <a:xfrm>
                <a:off x="178610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8"/>
              <p:cNvCxnSpPr/>
              <p:nvPr/>
            </p:nvCxnSpPr>
            <p:spPr>
              <a:xfrm>
                <a:off x="215757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5" name="Google Shape;525;p8"/>
              <p:cNvCxnSpPr/>
              <p:nvPr/>
            </p:nvCxnSpPr>
            <p:spPr>
              <a:xfrm>
                <a:off x="252905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8"/>
              <p:cNvCxnSpPr/>
              <p:nvPr/>
            </p:nvCxnSpPr>
            <p:spPr>
              <a:xfrm>
                <a:off x="2900531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8"/>
              <p:cNvCxnSpPr/>
              <p:nvPr/>
            </p:nvCxnSpPr>
            <p:spPr>
              <a:xfrm>
                <a:off x="327200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8" name="Google Shape;528;p8"/>
              <p:cNvCxnSpPr/>
              <p:nvPr/>
            </p:nvCxnSpPr>
            <p:spPr>
              <a:xfrm>
                <a:off x="364348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" name="Google Shape;529;p8"/>
              <p:cNvCxnSpPr/>
              <p:nvPr/>
            </p:nvCxnSpPr>
            <p:spPr>
              <a:xfrm>
                <a:off x="401496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8"/>
              <p:cNvCxnSpPr/>
              <p:nvPr/>
            </p:nvCxnSpPr>
            <p:spPr>
              <a:xfrm>
                <a:off x="4386437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8"/>
              <p:cNvCxnSpPr/>
              <p:nvPr/>
            </p:nvCxnSpPr>
            <p:spPr>
              <a:xfrm>
                <a:off x="475791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" name="Google Shape;532;p8"/>
              <p:cNvCxnSpPr/>
              <p:nvPr/>
            </p:nvCxnSpPr>
            <p:spPr>
              <a:xfrm>
                <a:off x="512938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8"/>
              <p:cNvCxnSpPr/>
              <p:nvPr/>
            </p:nvCxnSpPr>
            <p:spPr>
              <a:xfrm>
                <a:off x="550086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8"/>
              <p:cNvCxnSpPr/>
              <p:nvPr/>
            </p:nvCxnSpPr>
            <p:spPr>
              <a:xfrm>
                <a:off x="587234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" name="Google Shape;535;p8"/>
              <p:cNvCxnSpPr/>
              <p:nvPr/>
            </p:nvCxnSpPr>
            <p:spPr>
              <a:xfrm>
                <a:off x="624381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8"/>
              <p:cNvCxnSpPr/>
              <p:nvPr/>
            </p:nvCxnSpPr>
            <p:spPr>
              <a:xfrm>
                <a:off x="661529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7" name="Google Shape;537;p8"/>
              <p:cNvCxnSpPr/>
              <p:nvPr/>
            </p:nvCxnSpPr>
            <p:spPr>
              <a:xfrm>
                <a:off x="698674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" name="Google Shape;538;p8"/>
              <p:cNvCxnSpPr/>
              <p:nvPr/>
            </p:nvCxnSpPr>
            <p:spPr>
              <a:xfrm>
                <a:off x="735822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9" name="Google Shape;539;p8"/>
              <p:cNvCxnSpPr/>
              <p:nvPr/>
            </p:nvCxnSpPr>
            <p:spPr>
              <a:xfrm>
                <a:off x="772969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0" name="Google Shape;540;p8"/>
              <p:cNvCxnSpPr/>
              <p:nvPr/>
            </p:nvCxnSpPr>
            <p:spPr>
              <a:xfrm>
                <a:off x="810117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1" name="Google Shape;541;p8"/>
              <p:cNvCxnSpPr/>
              <p:nvPr/>
            </p:nvCxnSpPr>
            <p:spPr>
              <a:xfrm>
                <a:off x="150" y="1538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" name="Google Shape;542;p8"/>
              <p:cNvCxnSpPr/>
              <p:nvPr/>
            </p:nvCxnSpPr>
            <p:spPr>
              <a:xfrm>
                <a:off x="150" y="498312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3" name="Google Shape;543;p8"/>
              <p:cNvCxnSpPr/>
              <p:nvPr/>
            </p:nvCxnSpPr>
            <p:spPr>
              <a:xfrm>
                <a:off x="150" y="5245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8"/>
              <p:cNvCxnSpPr/>
              <p:nvPr/>
            </p:nvCxnSpPr>
            <p:spPr>
              <a:xfrm>
                <a:off x="1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5" name="Google Shape;545;p8"/>
              <p:cNvCxnSpPr/>
              <p:nvPr/>
            </p:nvCxnSpPr>
            <p:spPr>
              <a:xfrm>
                <a:off x="1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6" name="Google Shape;546;p8"/>
              <p:cNvCxnSpPr/>
              <p:nvPr/>
            </p:nvCxnSpPr>
            <p:spPr>
              <a:xfrm>
                <a:off x="1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8"/>
              <p:cNvCxnSpPr/>
              <p:nvPr/>
            </p:nvCxnSpPr>
            <p:spPr>
              <a:xfrm>
                <a:off x="1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8"/>
              <p:cNvCxnSpPr/>
              <p:nvPr/>
            </p:nvCxnSpPr>
            <p:spPr>
              <a:xfrm>
                <a:off x="1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8"/>
              <p:cNvCxnSpPr/>
              <p:nvPr/>
            </p:nvCxnSpPr>
            <p:spPr>
              <a:xfrm>
                <a:off x="1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8"/>
              <p:cNvCxnSpPr/>
              <p:nvPr/>
            </p:nvCxnSpPr>
            <p:spPr>
              <a:xfrm>
                <a:off x="1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8"/>
              <p:cNvCxnSpPr/>
              <p:nvPr/>
            </p:nvCxnSpPr>
            <p:spPr>
              <a:xfrm>
                <a:off x="1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8"/>
              <p:cNvCxnSpPr/>
              <p:nvPr/>
            </p:nvCxnSpPr>
            <p:spPr>
              <a:xfrm>
                <a:off x="1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8"/>
              <p:cNvCxnSpPr/>
              <p:nvPr/>
            </p:nvCxnSpPr>
            <p:spPr>
              <a:xfrm>
                <a:off x="1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8"/>
              <p:cNvCxnSpPr/>
              <p:nvPr/>
            </p:nvCxnSpPr>
            <p:spPr>
              <a:xfrm>
                <a:off x="150" y="15395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8"/>
              <p:cNvCxnSpPr/>
              <p:nvPr/>
            </p:nvCxnSpPr>
            <p:spPr>
              <a:xfrm>
                <a:off x="84726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8"/>
              <p:cNvCxnSpPr/>
              <p:nvPr/>
            </p:nvCxnSpPr>
            <p:spPr>
              <a:xfrm>
                <a:off x="84726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8"/>
              <p:cNvCxnSpPr/>
              <p:nvPr/>
            </p:nvCxnSpPr>
            <p:spPr>
              <a:xfrm>
                <a:off x="84726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8"/>
              <p:cNvCxnSpPr/>
              <p:nvPr/>
            </p:nvCxnSpPr>
            <p:spPr>
              <a:xfrm>
                <a:off x="84726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8"/>
              <p:cNvCxnSpPr/>
              <p:nvPr/>
            </p:nvCxnSpPr>
            <p:spPr>
              <a:xfrm>
                <a:off x="84726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8"/>
              <p:cNvCxnSpPr/>
              <p:nvPr/>
            </p:nvCxnSpPr>
            <p:spPr>
              <a:xfrm>
                <a:off x="84726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8"/>
              <p:cNvCxnSpPr/>
              <p:nvPr/>
            </p:nvCxnSpPr>
            <p:spPr>
              <a:xfrm>
                <a:off x="84726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8"/>
              <p:cNvCxnSpPr/>
              <p:nvPr/>
            </p:nvCxnSpPr>
            <p:spPr>
              <a:xfrm>
                <a:off x="84726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8"/>
              <p:cNvCxnSpPr/>
              <p:nvPr/>
            </p:nvCxnSpPr>
            <p:spPr>
              <a:xfrm>
                <a:off x="84726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4" name="Google Shape;564;p8"/>
              <p:cNvCxnSpPr/>
              <p:nvPr/>
            </p:nvCxnSpPr>
            <p:spPr>
              <a:xfrm>
                <a:off x="84726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8"/>
              <p:cNvCxnSpPr/>
              <p:nvPr/>
            </p:nvCxnSpPr>
            <p:spPr>
              <a:xfrm>
                <a:off x="150" y="4604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66" name="Google Shape;566;p8"/>
            <p:cNvSpPr/>
            <p:nvPr/>
          </p:nvSpPr>
          <p:spPr>
            <a:xfrm>
              <a:off x="-72467" y="2014650"/>
              <a:ext cx="744000" cy="3711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5400012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"/>
          <p:cNvSpPr txBox="1">
            <a:spLocks noGrp="1"/>
          </p:cNvSpPr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9" name="Google Shape;569;p9"/>
          <p:cNvSpPr txBox="1">
            <a:spLocks noGrp="1"/>
          </p:cNvSpPr>
          <p:nvPr>
            <p:ph type="subTitle" idx="1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570" name="Google Shape;570;p9"/>
          <p:cNvGrpSpPr/>
          <p:nvPr/>
        </p:nvGrpSpPr>
        <p:grpSpPr>
          <a:xfrm>
            <a:off x="150" y="-217244"/>
            <a:ext cx="9216577" cy="5357631"/>
            <a:chOff x="150" y="-217244"/>
            <a:chExt cx="9216577" cy="5357631"/>
          </a:xfrm>
        </p:grpSpPr>
        <p:grpSp>
          <p:nvGrpSpPr>
            <p:cNvPr id="571" name="Google Shape;571;p9"/>
            <p:cNvGrpSpPr/>
            <p:nvPr/>
          </p:nvGrpSpPr>
          <p:grpSpPr>
            <a:xfrm>
              <a:off x="150" y="-3162"/>
              <a:ext cx="9144000" cy="5143550"/>
              <a:chOff x="150" y="-3162"/>
              <a:chExt cx="9144000" cy="5143550"/>
            </a:xfrm>
          </p:grpSpPr>
          <p:cxnSp>
            <p:nvCxnSpPr>
              <p:cNvPr id="572" name="Google Shape;572;p9"/>
              <p:cNvCxnSpPr/>
              <p:nvPr/>
            </p:nvCxnSpPr>
            <p:spPr>
              <a:xfrm>
                <a:off x="671675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" name="Google Shape;573;p9"/>
              <p:cNvCxnSpPr/>
              <p:nvPr/>
            </p:nvCxnSpPr>
            <p:spPr>
              <a:xfrm>
                <a:off x="300200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4" name="Google Shape;574;p9"/>
              <p:cNvCxnSpPr/>
              <p:nvPr/>
            </p:nvCxnSpPr>
            <p:spPr>
              <a:xfrm>
                <a:off x="104315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5" name="Google Shape;575;p9"/>
              <p:cNvCxnSpPr/>
              <p:nvPr/>
            </p:nvCxnSpPr>
            <p:spPr>
              <a:xfrm>
                <a:off x="141462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9"/>
              <p:cNvCxnSpPr/>
              <p:nvPr/>
            </p:nvCxnSpPr>
            <p:spPr>
              <a:xfrm>
                <a:off x="178610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7" name="Google Shape;577;p9"/>
              <p:cNvCxnSpPr/>
              <p:nvPr/>
            </p:nvCxnSpPr>
            <p:spPr>
              <a:xfrm>
                <a:off x="215757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9"/>
              <p:cNvCxnSpPr/>
              <p:nvPr/>
            </p:nvCxnSpPr>
            <p:spPr>
              <a:xfrm>
                <a:off x="252905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9" name="Google Shape;579;p9"/>
              <p:cNvCxnSpPr/>
              <p:nvPr/>
            </p:nvCxnSpPr>
            <p:spPr>
              <a:xfrm>
                <a:off x="2900531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0" name="Google Shape;580;p9"/>
              <p:cNvCxnSpPr/>
              <p:nvPr/>
            </p:nvCxnSpPr>
            <p:spPr>
              <a:xfrm>
                <a:off x="327200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9"/>
              <p:cNvCxnSpPr/>
              <p:nvPr/>
            </p:nvCxnSpPr>
            <p:spPr>
              <a:xfrm>
                <a:off x="364348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2" name="Google Shape;582;p9"/>
              <p:cNvCxnSpPr/>
              <p:nvPr/>
            </p:nvCxnSpPr>
            <p:spPr>
              <a:xfrm>
                <a:off x="401496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3" name="Google Shape;583;p9"/>
              <p:cNvCxnSpPr/>
              <p:nvPr/>
            </p:nvCxnSpPr>
            <p:spPr>
              <a:xfrm>
                <a:off x="4386437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4" name="Google Shape;584;p9"/>
              <p:cNvCxnSpPr/>
              <p:nvPr/>
            </p:nvCxnSpPr>
            <p:spPr>
              <a:xfrm>
                <a:off x="475791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5" name="Google Shape;585;p9"/>
              <p:cNvCxnSpPr/>
              <p:nvPr/>
            </p:nvCxnSpPr>
            <p:spPr>
              <a:xfrm>
                <a:off x="512938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6" name="Google Shape;586;p9"/>
              <p:cNvCxnSpPr/>
              <p:nvPr/>
            </p:nvCxnSpPr>
            <p:spPr>
              <a:xfrm>
                <a:off x="550086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7" name="Google Shape;587;p9"/>
              <p:cNvCxnSpPr/>
              <p:nvPr/>
            </p:nvCxnSpPr>
            <p:spPr>
              <a:xfrm>
                <a:off x="587234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8" name="Google Shape;588;p9"/>
              <p:cNvCxnSpPr/>
              <p:nvPr/>
            </p:nvCxnSpPr>
            <p:spPr>
              <a:xfrm>
                <a:off x="624381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9" name="Google Shape;589;p9"/>
              <p:cNvCxnSpPr/>
              <p:nvPr/>
            </p:nvCxnSpPr>
            <p:spPr>
              <a:xfrm>
                <a:off x="661529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" name="Google Shape;590;p9"/>
              <p:cNvCxnSpPr/>
              <p:nvPr/>
            </p:nvCxnSpPr>
            <p:spPr>
              <a:xfrm>
                <a:off x="698674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591;p9"/>
              <p:cNvCxnSpPr/>
              <p:nvPr/>
            </p:nvCxnSpPr>
            <p:spPr>
              <a:xfrm>
                <a:off x="735822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9"/>
              <p:cNvCxnSpPr/>
              <p:nvPr/>
            </p:nvCxnSpPr>
            <p:spPr>
              <a:xfrm>
                <a:off x="772969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593;p9"/>
              <p:cNvCxnSpPr/>
              <p:nvPr/>
            </p:nvCxnSpPr>
            <p:spPr>
              <a:xfrm>
                <a:off x="810117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594;p9"/>
              <p:cNvCxnSpPr/>
              <p:nvPr/>
            </p:nvCxnSpPr>
            <p:spPr>
              <a:xfrm>
                <a:off x="8472650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9"/>
              <p:cNvCxnSpPr/>
              <p:nvPr/>
            </p:nvCxnSpPr>
            <p:spPr>
              <a:xfrm>
                <a:off x="8844125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9"/>
              <p:cNvCxnSpPr/>
              <p:nvPr/>
            </p:nvCxnSpPr>
            <p:spPr>
              <a:xfrm>
                <a:off x="104315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9"/>
              <p:cNvCxnSpPr/>
              <p:nvPr/>
            </p:nvCxnSpPr>
            <p:spPr>
              <a:xfrm>
                <a:off x="141462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9"/>
              <p:cNvCxnSpPr/>
              <p:nvPr/>
            </p:nvCxnSpPr>
            <p:spPr>
              <a:xfrm>
                <a:off x="178610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9"/>
              <p:cNvCxnSpPr/>
              <p:nvPr/>
            </p:nvCxnSpPr>
            <p:spPr>
              <a:xfrm>
                <a:off x="215757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9"/>
              <p:cNvCxnSpPr/>
              <p:nvPr/>
            </p:nvCxnSpPr>
            <p:spPr>
              <a:xfrm>
                <a:off x="252905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9"/>
              <p:cNvCxnSpPr/>
              <p:nvPr/>
            </p:nvCxnSpPr>
            <p:spPr>
              <a:xfrm>
                <a:off x="2900531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9"/>
              <p:cNvCxnSpPr/>
              <p:nvPr/>
            </p:nvCxnSpPr>
            <p:spPr>
              <a:xfrm>
                <a:off x="327200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9"/>
              <p:cNvCxnSpPr/>
              <p:nvPr/>
            </p:nvCxnSpPr>
            <p:spPr>
              <a:xfrm>
                <a:off x="364348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9"/>
              <p:cNvCxnSpPr/>
              <p:nvPr/>
            </p:nvCxnSpPr>
            <p:spPr>
              <a:xfrm>
                <a:off x="401496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9"/>
              <p:cNvCxnSpPr/>
              <p:nvPr/>
            </p:nvCxnSpPr>
            <p:spPr>
              <a:xfrm>
                <a:off x="4386437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9"/>
              <p:cNvCxnSpPr/>
              <p:nvPr/>
            </p:nvCxnSpPr>
            <p:spPr>
              <a:xfrm>
                <a:off x="475791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9"/>
              <p:cNvCxnSpPr/>
              <p:nvPr/>
            </p:nvCxnSpPr>
            <p:spPr>
              <a:xfrm>
                <a:off x="512938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9"/>
              <p:cNvCxnSpPr/>
              <p:nvPr/>
            </p:nvCxnSpPr>
            <p:spPr>
              <a:xfrm>
                <a:off x="550086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" name="Google Shape;609;p9"/>
              <p:cNvCxnSpPr/>
              <p:nvPr/>
            </p:nvCxnSpPr>
            <p:spPr>
              <a:xfrm>
                <a:off x="587234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9"/>
              <p:cNvCxnSpPr/>
              <p:nvPr/>
            </p:nvCxnSpPr>
            <p:spPr>
              <a:xfrm>
                <a:off x="624381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9"/>
              <p:cNvCxnSpPr/>
              <p:nvPr/>
            </p:nvCxnSpPr>
            <p:spPr>
              <a:xfrm>
                <a:off x="661529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9"/>
              <p:cNvCxnSpPr/>
              <p:nvPr/>
            </p:nvCxnSpPr>
            <p:spPr>
              <a:xfrm>
                <a:off x="698674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9"/>
              <p:cNvCxnSpPr/>
              <p:nvPr/>
            </p:nvCxnSpPr>
            <p:spPr>
              <a:xfrm>
                <a:off x="735822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4" name="Google Shape;614;p9"/>
              <p:cNvCxnSpPr/>
              <p:nvPr/>
            </p:nvCxnSpPr>
            <p:spPr>
              <a:xfrm>
                <a:off x="772969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9"/>
              <p:cNvCxnSpPr/>
              <p:nvPr/>
            </p:nvCxnSpPr>
            <p:spPr>
              <a:xfrm>
                <a:off x="810117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9"/>
              <p:cNvCxnSpPr/>
              <p:nvPr/>
            </p:nvCxnSpPr>
            <p:spPr>
              <a:xfrm>
                <a:off x="150" y="1538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9"/>
              <p:cNvCxnSpPr/>
              <p:nvPr/>
            </p:nvCxnSpPr>
            <p:spPr>
              <a:xfrm>
                <a:off x="150" y="498312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9"/>
              <p:cNvCxnSpPr/>
              <p:nvPr/>
            </p:nvCxnSpPr>
            <p:spPr>
              <a:xfrm>
                <a:off x="150" y="5245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9"/>
              <p:cNvCxnSpPr/>
              <p:nvPr/>
            </p:nvCxnSpPr>
            <p:spPr>
              <a:xfrm>
                <a:off x="1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9"/>
              <p:cNvCxnSpPr/>
              <p:nvPr/>
            </p:nvCxnSpPr>
            <p:spPr>
              <a:xfrm>
                <a:off x="1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9"/>
              <p:cNvCxnSpPr/>
              <p:nvPr/>
            </p:nvCxnSpPr>
            <p:spPr>
              <a:xfrm>
                <a:off x="1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9"/>
              <p:cNvCxnSpPr/>
              <p:nvPr/>
            </p:nvCxnSpPr>
            <p:spPr>
              <a:xfrm>
                <a:off x="1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9"/>
              <p:cNvCxnSpPr/>
              <p:nvPr/>
            </p:nvCxnSpPr>
            <p:spPr>
              <a:xfrm>
                <a:off x="1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9"/>
              <p:cNvCxnSpPr/>
              <p:nvPr/>
            </p:nvCxnSpPr>
            <p:spPr>
              <a:xfrm>
                <a:off x="1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9"/>
              <p:cNvCxnSpPr/>
              <p:nvPr/>
            </p:nvCxnSpPr>
            <p:spPr>
              <a:xfrm>
                <a:off x="1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9"/>
              <p:cNvCxnSpPr/>
              <p:nvPr/>
            </p:nvCxnSpPr>
            <p:spPr>
              <a:xfrm>
                <a:off x="1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9"/>
              <p:cNvCxnSpPr/>
              <p:nvPr/>
            </p:nvCxnSpPr>
            <p:spPr>
              <a:xfrm>
                <a:off x="1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9"/>
              <p:cNvCxnSpPr/>
              <p:nvPr/>
            </p:nvCxnSpPr>
            <p:spPr>
              <a:xfrm>
                <a:off x="1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9"/>
              <p:cNvCxnSpPr/>
              <p:nvPr/>
            </p:nvCxnSpPr>
            <p:spPr>
              <a:xfrm>
                <a:off x="150" y="15395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" name="Google Shape;630;p9"/>
              <p:cNvCxnSpPr/>
              <p:nvPr/>
            </p:nvCxnSpPr>
            <p:spPr>
              <a:xfrm>
                <a:off x="84726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1" name="Google Shape;631;p9"/>
              <p:cNvCxnSpPr/>
              <p:nvPr/>
            </p:nvCxnSpPr>
            <p:spPr>
              <a:xfrm>
                <a:off x="84726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" name="Google Shape;632;p9"/>
              <p:cNvCxnSpPr/>
              <p:nvPr/>
            </p:nvCxnSpPr>
            <p:spPr>
              <a:xfrm>
                <a:off x="84726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9"/>
              <p:cNvCxnSpPr/>
              <p:nvPr/>
            </p:nvCxnSpPr>
            <p:spPr>
              <a:xfrm>
                <a:off x="84726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9"/>
              <p:cNvCxnSpPr/>
              <p:nvPr/>
            </p:nvCxnSpPr>
            <p:spPr>
              <a:xfrm>
                <a:off x="84726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9"/>
              <p:cNvCxnSpPr/>
              <p:nvPr/>
            </p:nvCxnSpPr>
            <p:spPr>
              <a:xfrm>
                <a:off x="84726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9"/>
              <p:cNvCxnSpPr/>
              <p:nvPr/>
            </p:nvCxnSpPr>
            <p:spPr>
              <a:xfrm>
                <a:off x="84726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9"/>
              <p:cNvCxnSpPr/>
              <p:nvPr/>
            </p:nvCxnSpPr>
            <p:spPr>
              <a:xfrm>
                <a:off x="84726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9"/>
              <p:cNvCxnSpPr/>
              <p:nvPr/>
            </p:nvCxnSpPr>
            <p:spPr>
              <a:xfrm>
                <a:off x="84726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9"/>
              <p:cNvCxnSpPr/>
              <p:nvPr/>
            </p:nvCxnSpPr>
            <p:spPr>
              <a:xfrm>
                <a:off x="84726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9"/>
              <p:cNvCxnSpPr/>
              <p:nvPr/>
            </p:nvCxnSpPr>
            <p:spPr>
              <a:xfrm>
                <a:off x="150" y="4604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1" name="Google Shape;641;p9"/>
            <p:cNvGrpSpPr/>
            <p:nvPr/>
          </p:nvGrpSpPr>
          <p:grpSpPr>
            <a:xfrm>
              <a:off x="296618" y="-217244"/>
              <a:ext cx="8920109" cy="5199976"/>
              <a:chOff x="296618" y="-217244"/>
              <a:chExt cx="8920109" cy="5199976"/>
            </a:xfrm>
          </p:grpSpPr>
          <p:sp>
            <p:nvSpPr>
              <p:cNvPr id="642" name="Google Shape;642;p9"/>
              <p:cNvSpPr/>
              <p:nvPr/>
            </p:nvSpPr>
            <p:spPr>
              <a:xfrm>
                <a:off x="6618093" y="-217244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100019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8101627" y="4611632"/>
                <a:ext cx="1115100" cy="3711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8844113" y="2751928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299042" y="1268503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099331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96618" y="4233006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100019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0" name="Google Shape;1400;p21"/>
          <p:cNvGrpSpPr/>
          <p:nvPr/>
        </p:nvGrpSpPr>
        <p:grpSpPr>
          <a:xfrm>
            <a:off x="150" y="-3162"/>
            <a:ext cx="9144000" cy="5360532"/>
            <a:chOff x="150" y="-3162"/>
            <a:chExt cx="9144000" cy="5360532"/>
          </a:xfrm>
        </p:grpSpPr>
        <p:grpSp>
          <p:nvGrpSpPr>
            <p:cNvPr id="1401" name="Google Shape;1401;p21"/>
            <p:cNvGrpSpPr/>
            <p:nvPr/>
          </p:nvGrpSpPr>
          <p:grpSpPr>
            <a:xfrm>
              <a:off x="150" y="-3162"/>
              <a:ext cx="9144000" cy="5143550"/>
              <a:chOff x="150" y="-3162"/>
              <a:chExt cx="9144000" cy="5143550"/>
            </a:xfrm>
          </p:grpSpPr>
          <p:cxnSp>
            <p:nvCxnSpPr>
              <p:cNvPr id="1402" name="Google Shape;1402;p21"/>
              <p:cNvCxnSpPr/>
              <p:nvPr/>
            </p:nvCxnSpPr>
            <p:spPr>
              <a:xfrm>
                <a:off x="671675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3" name="Google Shape;1403;p21"/>
              <p:cNvCxnSpPr/>
              <p:nvPr/>
            </p:nvCxnSpPr>
            <p:spPr>
              <a:xfrm>
                <a:off x="300200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4" name="Google Shape;1404;p21"/>
              <p:cNvCxnSpPr/>
              <p:nvPr/>
            </p:nvCxnSpPr>
            <p:spPr>
              <a:xfrm>
                <a:off x="104315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5" name="Google Shape;1405;p21"/>
              <p:cNvCxnSpPr/>
              <p:nvPr/>
            </p:nvCxnSpPr>
            <p:spPr>
              <a:xfrm>
                <a:off x="141462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6" name="Google Shape;1406;p21"/>
              <p:cNvCxnSpPr/>
              <p:nvPr/>
            </p:nvCxnSpPr>
            <p:spPr>
              <a:xfrm>
                <a:off x="178610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7" name="Google Shape;1407;p21"/>
              <p:cNvCxnSpPr/>
              <p:nvPr/>
            </p:nvCxnSpPr>
            <p:spPr>
              <a:xfrm>
                <a:off x="215757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8" name="Google Shape;1408;p21"/>
              <p:cNvCxnSpPr/>
              <p:nvPr/>
            </p:nvCxnSpPr>
            <p:spPr>
              <a:xfrm>
                <a:off x="252905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9" name="Google Shape;1409;p21"/>
              <p:cNvCxnSpPr/>
              <p:nvPr/>
            </p:nvCxnSpPr>
            <p:spPr>
              <a:xfrm>
                <a:off x="2900531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0" name="Google Shape;1410;p21"/>
              <p:cNvCxnSpPr/>
              <p:nvPr/>
            </p:nvCxnSpPr>
            <p:spPr>
              <a:xfrm>
                <a:off x="327200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1" name="Google Shape;1411;p21"/>
              <p:cNvCxnSpPr/>
              <p:nvPr/>
            </p:nvCxnSpPr>
            <p:spPr>
              <a:xfrm>
                <a:off x="364348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2" name="Google Shape;1412;p21"/>
              <p:cNvCxnSpPr/>
              <p:nvPr/>
            </p:nvCxnSpPr>
            <p:spPr>
              <a:xfrm>
                <a:off x="401496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3" name="Google Shape;1413;p21"/>
              <p:cNvCxnSpPr/>
              <p:nvPr/>
            </p:nvCxnSpPr>
            <p:spPr>
              <a:xfrm>
                <a:off x="4386437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4" name="Google Shape;1414;p21"/>
              <p:cNvCxnSpPr/>
              <p:nvPr/>
            </p:nvCxnSpPr>
            <p:spPr>
              <a:xfrm>
                <a:off x="475791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5" name="Google Shape;1415;p21"/>
              <p:cNvCxnSpPr/>
              <p:nvPr/>
            </p:nvCxnSpPr>
            <p:spPr>
              <a:xfrm>
                <a:off x="512938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6" name="Google Shape;1416;p21"/>
              <p:cNvCxnSpPr/>
              <p:nvPr/>
            </p:nvCxnSpPr>
            <p:spPr>
              <a:xfrm>
                <a:off x="550086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7" name="Google Shape;1417;p21"/>
              <p:cNvCxnSpPr/>
              <p:nvPr/>
            </p:nvCxnSpPr>
            <p:spPr>
              <a:xfrm>
                <a:off x="587234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8" name="Google Shape;1418;p21"/>
              <p:cNvCxnSpPr/>
              <p:nvPr/>
            </p:nvCxnSpPr>
            <p:spPr>
              <a:xfrm>
                <a:off x="624381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9" name="Google Shape;1419;p21"/>
              <p:cNvCxnSpPr/>
              <p:nvPr/>
            </p:nvCxnSpPr>
            <p:spPr>
              <a:xfrm>
                <a:off x="661529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0" name="Google Shape;1420;p21"/>
              <p:cNvCxnSpPr/>
              <p:nvPr/>
            </p:nvCxnSpPr>
            <p:spPr>
              <a:xfrm>
                <a:off x="698674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1" name="Google Shape;1421;p21"/>
              <p:cNvCxnSpPr/>
              <p:nvPr/>
            </p:nvCxnSpPr>
            <p:spPr>
              <a:xfrm>
                <a:off x="735822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2" name="Google Shape;1422;p21"/>
              <p:cNvCxnSpPr/>
              <p:nvPr/>
            </p:nvCxnSpPr>
            <p:spPr>
              <a:xfrm>
                <a:off x="772969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3" name="Google Shape;1423;p21"/>
              <p:cNvCxnSpPr/>
              <p:nvPr/>
            </p:nvCxnSpPr>
            <p:spPr>
              <a:xfrm>
                <a:off x="810117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4" name="Google Shape;1424;p21"/>
              <p:cNvCxnSpPr/>
              <p:nvPr/>
            </p:nvCxnSpPr>
            <p:spPr>
              <a:xfrm>
                <a:off x="8472650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5" name="Google Shape;1425;p21"/>
              <p:cNvCxnSpPr/>
              <p:nvPr/>
            </p:nvCxnSpPr>
            <p:spPr>
              <a:xfrm>
                <a:off x="8844125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6" name="Google Shape;1426;p21"/>
              <p:cNvCxnSpPr/>
              <p:nvPr/>
            </p:nvCxnSpPr>
            <p:spPr>
              <a:xfrm>
                <a:off x="104315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7" name="Google Shape;1427;p21"/>
              <p:cNvCxnSpPr/>
              <p:nvPr/>
            </p:nvCxnSpPr>
            <p:spPr>
              <a:xfrm>
                <a:off x="141462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8" name="Google Shape;1428;p21"/>
              <p:cNvCxnSpPr/>
              <p:nvPr/>
            </p:nvCxnSpPr>
            <p:spPr>
              <a:xfrm>
                <a:off x="178610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9" name="Google Shape;1429;p21"/>
              <p:cNvCxnSpPr/>
              <p:nvPr/>
            </p:nvCxnSpPr>
            <p:spPr>
              <a:xfrm>
                <a:off x="215757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0" name="Google Shape;1430;p21"/>
              <p:cNvCxnSpPr/>
              <p:nvPr/>
            </p:nvCxnSpPr>
            <p:spPr>
              <a:xfrm>
                <a:off x="252905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1" name="Google Shape;1431;p21"/>
              <p:cNvCxnSpPr/>
              <p:nvPr/>
            </p:nvCxnSpPr>
            <p:spPr>
              <a:xfrm>
                <a:off x="2900531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2" name="Google Shape;1432;p21"/>
              <p:cNvCxnSpPr/>
              <p:nvPr/>
            </p:nvCxnSpPr>
            <p:spPr>
              <a:xfrm>
                <a:off x="327200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3" name="Google Shape;1433;p21"/>
              <p:cNvCxnSpPr/>
              <p:nvPr/>
            </p:nvCxnSpPr>
            <p:spPr>
              <a:xfrm>
                <a:off x="364348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4" name="Google Shape;1434;p21"/>
              <p:cNvCxnSpPr/>
              <p:nvPr/>
            </p:nvCxnSpPr>
            <p:spPr>
              <a:xfrm>
                <a:off x="401496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5" name="Google Shape;1435;p21"/>
              <p:cNvCxnSpPr/>
              <p:nvPr/>
            </p:nvCxnSpPr>
            <p:spPr>
              <a:xfrm>
                <a:off x="4386437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6" name="Google Shape;1436;p21"/>
              <p:cNvCxnSpPr/>
              <p:nvPr/>
            </p:nvCxnSpPr>
            <p:spPr>
              <a:xfrm>
                <a:off x="475791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7" name="Google Shape;1437;p21"/>
              <p:cNvCxnSpPr/>
              <p:nvPr/>
            </p:nvCxnSpPr>
            <p:spPr>
              <a:xfrm>
                <a:off x="512938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8" name="Google Shape;1438;p21"/>
              <p:cNvCxnSpPr/>
              <p:nvPr/>
            </p:nvCxnSpPr>
            <p:spPr>
              <a:xfrm>
                <a:off x="550086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9" name="Google Shape;1439;p21"/>
              <p:cNvCxnSpPr/>
              <p:nvPr/>
            </p:nvCxnSpPr>
            <p:spPr>
              <a:xfrm>
                <a:off x="587234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0" name="Google Shape;1440;p21"/>
              <p:cNvCxnSpPr/>
              <p:nvPr/>
            </p:nvCxnSpPr>
            <p:spPr>
              <a:xfrm>
                <a:off x="624381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1" name="Google Shape;1441;p21"/>
              <p:cNvCxnSpPr/>
              <p:nvPr/>
            </p:nvCxnSpPr>
            <p:spPr>
              <a:xfrm>
                <a:off x="661529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2" name="Google Shape;1442;p21"/>
              <p:cNvCxnSpPr/>
              <p:nvPr/>
            </p:nvCxnSpPr>
            <p:spPr>
              <a:xfrm>
                <a:off x="698674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3" name="Google Shape;1443;p21"/>
              <p:cNvCxnSpPr/>
              <p:nvPr/>
            </p:nvCxnSpPr>
            <p:spPr>
              <a:xfrm>
                <a:off x="735822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4" name="Google Shape;1444;p21"/>
              <p:cNvCxnSpPr/>
              <p:nvPr/>
            </p:nvCxnSpPr>
            <p:spPr>
              <a:xfrm>
                <a:off x="772969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5" name="Google Shape;1445;p21"/>
              <p:cNvCxnSpPr/>
              <p:nvPr/>
            </p:nvCxnSpPr>
            <p:spPr>
              <a:xfrm>
                <a:off x="810117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6" name="Google Shape;1446;p21"/>
              <p:cNvCxnSpPr/>
              <p:nvPr/>
            </p:nvCxnSpPr>
            <p:spPr>
              <a:xfrm>
                <a:off x="150" y="1538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7" name="Google Shape;1447;p21"/>
              <p:cNvCxnSpPr/>
              <p:nvPr/>
            </p:nvCxnSpPr>
            <p:spPr>
              <a:xfrm>
                <a:off x="150" y="498312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8" name="Google Shape;1448;p21"/>
              <p:cNvCxnSpPr/>
              <p:nvPr/>
            </p:nvCxnSpPr>
            <p:spPr>
              <a:xfrm>
                <a:off x="150" y="5245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9" name="Google Shape;1449;p21"/>
              <p:cNvCxnSpPr/>
              <p:nvPr/>
            </p:nvCxnSpPr>
            <p:spPr>
              <a:xfrm>
                <a:off x="1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0" name="Google Shape;1450;p21"/>
              <p:cNvCxnSpPr/>
              <p:nvPr/>
            </p:nvCxnSpPr>
            <p:spPr>
              <a:xfrm>
                <a:off x="1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1" name="Google Shape;1451;p21"/>
              <p:cNvCxnSpPr/>
              <p:nvPr/>
            </p:nvCxnSpPr>
            <p:spPr>
              <a:xfrm>
                <a:off x="1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2" name="Google Shape;1452;p21"/>
              <p:cNvCxnSpPr/>
              <p:nvPr/>
            </p:nvCxnSpPr>
            <p:spPr>
              <a:xfrm>
                <a:off x="1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3" name="Google Shape;1453;p21"/>
              <p:cNvCxnSpPr/>
              <p:nvPr/>
            </p:nvCxnSpPr>
            <p:spPr>
              <a:xfrm>
                <a:off x="1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4" name="Google Shape;1454;p21"/>
              <p:cNvCxnSpPr/>
              <p:nvPr/>
            </p:nvCxnSpPr>
            <p:spPr>
              <a:xfrm>
                <a:off x="1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5" name="Google Shape;1455;p21"/>
              <p:cNvCxnSpPr/>
              <p:nvPr/>
            </p:nvCxnSpPr>
            <p:spPr>
              <a:xfrm>
                <a:off x="1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6" name="Google Shape;1456;p21"/>
              <p:cNvCxnSpPr/>
              <p:nvPr/>
            </p:nvCxnSpPr>
            <p:spPr>
              <a:xfrm>
                <a:off x="1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7" name="Google Shape;1457;p21"/>
              <p:cNvCxnSpPr/>
              <p:nvPr/>
            </p:nvCxnSpPr>
            <p:spPr>
              <a:xfrm>
                <a:off x="1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21"/>
              <p:cNvCxnSpPr/>
              <p:nvPr/>
            </p:nvCxnSpPr>
            <p:spPr>
              <a:xfrm>
                <a:off x="1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9" name="Google Shape;1459;p21"/>
              <p:cNvCxnSpPr/>
              <p:nvPr/>
            </p:nvCxnSpPr>
            <p:spPr>
              <a:xfrm>
                <a:off x="150" y="15395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0" name="Google Shape;1460;p21"/>
              <p:cNvCxnSpPr/>
              <p:nvPr/>
            </p:nvCxnSpPr>
            <p:spPr>
              <a:xfrm>
                <a:off x="84726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1" name="Google Shape;1461;p21"/>
              <p:cNvCxnSpPr/>
              <p:nvPr/>
            </p:nvCxnSpPr>
            <p:spPr>
              <a:xfrm>
                <a:off x="84726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2" name="Google Shape;1462;p21"/>
              <p:cNvCxnSpPr/>
              <p:nvPr/>
            </p:nvCxnSpPr>
            <p:spPr>
              <a:xfrm>
                <a:off x="84726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3" name="Google Shape;1463;p21"/>
              <p:cNvCxnSpPr/>
              <p:nvPr/>
            </p:nvCxnSpPr>
            <p:spPr>
              <a:xfrm>
                <a:off x="84726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4" name="Google Shape;1464;p21"/>
              <p:cNvCxnSpPr/>
              <p:nvPr/>
            </p:nvCxnSpPr>
            <p:spPr>
              <a:xfrm>
                <a:off x="84726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21"/>
              <p:cNvCxnSpPr/>
              <p:nvPr/>
            </p:nvCxnSpPr>
            <p:spPr>
              <a:xfrm>
                <a:off x="84726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6" name="Google Shape;1466;p21"/>
              <p:cNvCxnSpPr/>
              <p:nvPr/>
            </p:nvCxnSpPr>
            <p:spPr>
              <a:xfrm>
                <a:off x="84726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7" name="Google Shape;1467;p21"/>
              <p:cNvCxnSpPr/>
              <p:nvPr/>
            </p:nvCxnSpPr>
            <p:spPr>
              <a:xfrm>
                <a:off x="84726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8" name="Google Shape;1468;p21"/>
              <p:cNvCxnSpPr/>
              <p:nvPr/>
            </p:nvCxnSpPr>
            <p:spPr>
              <a:xfrm>
                <a:off x="84726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9" name="Google Shape;1469;p21"/>
              <p:cNvCxnSpPr/>
              <p:nvPr/>
            </p:nvCxnSpPr>
            <p:spPr>
              <a:xfrm>
                <a:off x="84726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0" name="Google Shape;1470;p21"/>
              <p:cNvCxnSpPr/>
              <p:nvPr/>
            </p:nvCxnSpPr>
            <p:spPr>
              <a:xfrm>
                <a:off x="150" y="4604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71" name="Google Shape;1471;p21"/>
            <p:cNvGrpSpPr/>
            <p:nvPr/>
          </p:nvGrpSpPr>
          <p:grpSpPr>
            <a:xfrm>
              <a:off x="671089" y="159694"/>
              <a:ext cx="8173898" cy="5197676"/>
              <a:chOff x="671089" y="159694"/>
              <a:chExt cx="8173898" cy="5197676"/>
            </a:xfrm>
          </p:grpSpPr>
          <p:sp>
            <p:nvSpPr>
              <p:cNvPr id="1472" name="Google Shape;1472;p21"/>
              <p:cNvSpPr/>
              <p:nvPr/>
            </p:nvSpPr>
            <p:spPr>
              <a:xfrm>
                <a:off x="7728918" y="159694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100019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671089" y="4986269"/>
                <a:ext cx="1115100" cy="3711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8472388" y="3129078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5" name="Google Shape;1475;p21"/>
          <p:cNvSpPr txBox="1">
            <a:spLocks noGrp="1"/>
          </p:cNvSpPr>
          <p:nvPr>
            <p:ph type="title"/>
          </p:nvPr>
        </p:nvSpPr>
        <p:spPr>
          <a:xfrm>
            <a:off x="4570925" y="527025"/>
            <a:ext cx="3903300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21"/>
          <p:cNvSpPr txBox="1">
            <a:spLocks noGrp="1"/>
          </p:cNvSpPr>
          <p:nvPr>
            <p:ph type="subTitle" idx="1"/>
          </p:nvPr>
        </p:nvSpPr>
        <p:spPr>
          <a:xfrm>
            <a:off x="5022565" y="1488600"/>
            <a:ext cx="30000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77" name="Google Shape;1477;p21"/>
          <p:cNvSpPr>
            <a:spLocks noGrp="1"/>
          </p:cNvSpPr>
          <p:nvPr>
            <p:ph type="pic" idx="2"/>
          </p:nvPr>
        </p:nvSpPr>
        <p:spPr>
          <a:xfrm>
            <a:off x="668625" y="527025"/>
            <a:ext cx="3903300" cy="407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8" name="Google Shape;1478;p21"/>
          <p:cNvSpPr txBox="1"/>
          <p:nvPr/>
        </p:nvSpPr>
        <p:spPr>
          <a:xfrm>
            <a:off x="5022565" y="3477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000" b="1" u="sng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includes icons by </a:t>
            </a:r>
            <a:r>
              <a:rPr lang="en" sz="1000" b="1" u="sng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infographics &amp; images by </a:t>
            </a:r>
            <a:r>
              <a:rPr lang="en" sz="1000" b="1" u="sng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22"/>
          <p:cNvGrpSpPr/>
          <p:nvPr/>
        </p:nvGrpSpPr>
        <p:grpSpPr>
          <a:xfrm>
            <a:off x="-72467" y="-3162"/>
            <a:ext cx="9216617" cy="5360532"/>
            <a:chOff x="-72467" y="-3162"/>
            <a:chExt cx="9216617" cy="5360532"/>
          </a:xfrm>
        </p:grpSpPr>
        <p:grpSp>
          <p:nvGrpSpPr>
            <p:cNvPr id="1481" name="Google Shape;1481;p22"/>
            <p:cNvGrpSpPr/>
            <p:nvPr/>
          </p:nvGrpSpPr>
          <p:grpSpPr>
            <a:xfrm>
              <a:off x="150" y="-3162"/>
              <a:ext cx="9144000" cy="5143550"/>
              <a:chOff x="150" y="-3162"/>
              <a:chExt cx="9144000" cy="5143550"/>
            </a:xfrm>
          </p:grpSpPr>
          <p:cxnSp>
            <p:nvCxnSpPr>
              <p:cNvPr id="1482" name="Google Shape;1482;p22"/>
              <p:cNvCxnSpPr/>
              <p:nvPr/>
            </p:nvCxnSpPr>
            <p:spPr>
              <a:xfrm>
                <a:off x="671675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3" name="Google Shape;1483;p22"/>
              <p:cNvCxnSpPr/>
              <p:nvPr/>
            </p:nvCxnSpPr>
            <p:spPr>
              <a:xfrm>
                <a:off x="300200" y="-311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4" name="Google Shape;1484;p22"/>
              <p:cNvCxnSpPr/>
              <p:nvPr/>
            </p:nvCxnSpPr>
            <p:spPr>
              <a:xfrm>
                <a:off x="104315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5" name="Google Shape;1485;p22"/>
              <p:cNvCxnSpPr/>
              <p:nvPr/>
            </p:nvCxnSpPr>
            <p:spPr>
              <a:xfrm>
                <a:off x="141462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6" name="Google Shape;1486;p22"/>
              <p:cNvCxnSpPr/>
              <p:nvPr/>
            </p:nvCxnSpPr>
            <p:spPr>
              <a:xfrm>
                <a:off x="178610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7" name="Google Shape;1487;p22"/>
              <p:cNvCxnSpPr/>
              <p:nvPr/>
            </p:nvCxnSpPr>
            <p:spPr>
              <a:xfrm>
                <a:off x="215757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8" name="Google Shape;1488;p22"/>
              <p:cNvCxnSpPr/>
              <p:nvPr/>
            </p:nvCxnSpPr>
            <p:spPr>
              <a:xfrm>
                <a:off x="252905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9" name="Google Shape;1489;p22"/>
              <p:cNvCxnSpPr/>
              <p:nvPr/>
            </p:nvCxnSpPr>
            <p:spPr>
              <a:xfrm>
                <a:off x="2900531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0" name="Google Shape;1490;p22"/>
              <p:cNvCxnSpPr/>
              <p:nvPr/>
            </p:nvCxnSpPr>
            <p:spPr>
              <a:xfrm>
                <a:off x="327200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1" name="Google Shape;1491;p22"/>
              <p:cNvCxnSpPr/>
              <p:nvPr/>
            </p:nvCxnSpPr>
            <p:spPr>
              <a:xfrm>
                <a:off x="364348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2" name="Google Shape;1492;p22"/>
              <p:cNvCxnSpPr/>
              <p:nvPr/>
            </p:nvCxnSpPr>
            <p:spPr>
              <a:xfrm>
                <a:off x="4014960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3" name="Google Shape;1493;p22"/>
              <p:cNvCxnSpPr/>
              <p:nvPr/>
            </p:nvCxnSpPr>
            <p:spPr>
              <a:xfrm>
                <a:off x="4386437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4" name="Google Shape;1494;p22"/>
              <p:cNvCxnSpPr/>
              <p:nvPr/>
            </p:nvCxnSpPr>
            <p:spPr>
              <a:xfrm>
                <a:off x="4757913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5" name="Google Shape;1495;p22"/>
              <p:cNvCxnSpPr/>
              <p:nvPr/>
            </p:nvCxnSpPr>
            <p:spPr>
              <a:xfrm>
                <a:off x="512938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6" name="Google Shape;1496;p22"/>
              <p:cNvCxnSpPr/>
              <p:nvPr/>
            </p:nvCxnSpPr>
            <p:spPr>
              <a:xfrm>
                <a:off x="550086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7" name="Google Shape;1497;p22"/>
              <p:cNvCxnSpPr/>
              <p:nvPr/>
            </p:nvCxnSpPr>
            <p:spPr>
              <a:xfrm>
                <a:off x="587234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8" name="Google Shape;1498;p22"/>
              <p:cNvCxnSpPr/>
              <p:nvPr/>
            </p:nvCxnSpPr>
            <p:spPr>
              <a:xfrm>
                <a:off x="6243818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9" name="Google Shape;1499;p22"/>
              <p:cNvCxnSpPr/>
              <p:nvPr/>
            </p:nvCxnSpPr>
            <p:spPr>
              <a:xfrm>
                <a:off x="6615294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0" name="Google Shape;1500;p22"/>
              <p:cNvCxnSpPr/>
              <p:nvPr/>
            </p:nvCxnSpPr>
            <p:spPr>
              <a:xfrm>
                <a:off x="6986746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1" name="Google Shape;1501;p22"/>
              <p:cNvCxnSpPr/>
              <p:nvPr/>
            </p:nvCxnSpPr>
            <p:spPr>
              <a:xfrm>
                <a:off x="7358222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2" name="Google Shape;1502;p22"/>
              <p:cNvCxnSpPr/>
              <p:nvPr/>
            </p:nvCxnSpPr>
            <p:spPr>
              <a:xfrm>
                <a:off x="7729699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3" name="Google Shape;1503;p22"/>
              <p:cNvCxnSpPr/>
              <p:nvPr/>
            </p:nvCxnSpPr>
            <p:spPr>
              <a:xfrm>
                <a:off x="8101175" y="-3162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4" name="Google Shape;1504;p22"/>
              <p:cNvCxnSpPr/>
              <p:nvPr/>
            </p:nvCxnSpPr>
            <p:spPr>
              <a:xfrm>
                <a:off x="8472650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5" name="Google Shape;1505;p22"/>
              <p:cNvCxnSpPr/>
              <p:nvPr/>
            </p:nvCxnSpPr>
            <p:spPr>
              <a:xfrm>
                <a:off x="8844125" y="-3162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6" name="Google Shape;1506;p22"/>
              <p:cNvCxnSpPr/>
              <p:nvPr/>
            </p:nvCxnSpPr>
            <p:spPr>
              <a:xfrm>
                <a:off x="104315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7" name="Google Shape;1507;p22"/>
              <p:cNvCxnSpPr/>
              <p:nvPr/>
            </p:nvCxnSpPr>
            <p:spPr>
              <a:xfrm>
                <a:off x="141462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8" name="Google Shape;1508;p22"/>
              <p:cNvCxnSpPr/>
              <p:nvPr/>
            </p:nvCxnSpPr>
            <p:spPr>
              <a:xfrm>
                <a:off x="178610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9" name="Google Shape;1509;p22"/>
              <p:cNvCxnSpPr/>
              <p:nvPr/>
            </p:nvCxnSpPr>
            <p:spPr>
              <a:xfrm>
                <a:off x="215757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0" name="Google Shape;1510;p22"/>
              <p:cNvCxnSpPr/>
              <p:nvPr/>
            </p:nvCxnSpPr>
            <p:spPr>
              <a:xfrm>
                <a:off x="252905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1" name="Google Shape;1511;p22"/>
              <p:cNvCxnSpPr/>
              <p:nvPr/>
            </p:nvCxnSpPr>
            <p:spPr>
              <a:xfrm>
                <a:off x="2900531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2" name="Google Shape;1512;p22"/>
              <p:cNvCxnSpPr/>
              <p:nvPr/>
            </p:nvCxnSpPr>
            <p:spPr>
              <a:xfrm>
                <a:off x="327200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3" name="Google Shape;1513;p22"/>
              <p:cNvCxnSpPr/>
              <p:nvPr/>
            </p:nvCxnSpPr>
            <p:spPr>
              <a:xfrm>
                <a:off x="364348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4" name="Google Shape;1514;p22"/>
              <p:cNvCxnSpPr/>
              <p:nvPr/>
            </p:nvCxnSpPr>
            <p:spPr>
              <a:xfrm>
                <a:off x="4014960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5" name="Google Shape;1515;p22"/>
              <p:cNvCxnSpPr/>
              <p:nvPr/>
            </p:nvCxnSpPr>
            <p:spPr>
              <a:xfrm>
                <a:off x="4386437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6" name="Google Shape;1516;p22"/>
              <p:cNvCxnSpPr/>
              <p:nvPr/>
            </p:nvCxnSpPr>
            <p:spPr>
              <a:xfrm>
                <a:off x="4757913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7" name="Google Shape;1517;p22"/>
              <p:cNvCxnSpPr/>
              <p:nvPr/>
            </p:nvCxnSpPr>
            <p:spPr>
              <a:xfrm>
                <a:off x="512938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8" name="Google Shape;1518;p22"/>
              <p:cNvCxnSpPr/>
              <p:nvPr/>
            </p:nvCxnSpPr>
            <p:spPr>
              <a:xfrm>
                <a:off x="550086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9" name="Google Shape;1519;p22"/>
              <p:cNvCxnSpPr/>
              <p:nvPr/>
            </p:nvCxnSpPr>
            <p:spPr>
              <a:xfrm>
                <a:off x="587234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0" name="Google Shape;1520;p22"/>
              <p:cNvCxnSpPr/>
              <p:nvPr/>
            </p:nvCxnSpPr>
            <p:spPr>
              <a:xfrm>
                <a:off x="6243818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1" name="Google Shape;1521;p22"/>
              <p:cNvCxnSpPr/>
              <p:nvPr/>
            </p:nvCxnSpPr>
            <p:spPr>
              <a:xfrm>
                <a:off x="6615294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2" name="Google Shape;1522;p22"/>
              <p:cNvCxnSpPr/>
              <p:nvPr/>
            </p:nvCxnSpPr>
            <p:spPr>
              <a:xfrm>
                <a:off x="6986746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3" name="Google Shape;1523;p22"/>
              <p:cNvCxnSpPr/>
              <p:nvPr/>
            </p:nvCxnSpPr>
            <p:spPr>
              <a:xfrm>
                <a:off x="7358222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4" name="Google Shape;1524;p22"/>
              <p:cNvCxnSpPr/>
              <p:nvPr/>
            </p:nvCxnSpPr>
            <p:spPr>
              <a:xfrm>
                <a:off x="7729699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5" name="Google Shape;1525;p22"/>
              <p:cNvCxnSpPr/>
              <p:nvPr/>
            </p:nvCxnSpPr>
            <p:spPr>
              <a:xfrm>
                <a:off x="8101175" y="4611638"/>
                <a:ext cx="0" cy="52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6" name="Google Shape;1526;p22"/>
              <p:cNvCxnSpPr/>
              <p:nvPr/>
            </p:nvCxnSpPr>
            <p:spPr>
              <a:xfrm>
                <a:off x="150" y="1538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7" name="Google Shape;1527;p22"/>
              <p:cNvCxnSpPr/>
              <p:nvPr/>
            </p:nvCxnSpPr>
            <p:spPr>
              <a:xfrm>
                <a:off x="150" y="498312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8" name="Google Shape;1528;p22"/>
              <p:cNvCxnSpPr/>
              <p:nvPr/>
            </p:nvCxnSpPr>
            <p:spPr>
              <a:xfrm>
                <a:off x="150" y="524575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9" name="Google Shape;1529;p22"/>
              <p:cNvCxnSpPr/>
              <p:nvPr/>
            </p:nvCxnSpPr>
            <p:spPr>
              <a:xfrm>
                <a:off x="1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0" name="Google Shape;1530;p22"/>
              <p:cNvCxnSpPr/>
              <p:nvPr/>
            </p:nvCxnSpPr>
            <p:spPr>
              <a:xfrm>
                <a:off x="1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1" name="Google Shape;1531;p22"/>
              <p:cNvCxnSpPr/>
              <p:nvPr/>
            </p:nvCxnSpPr>
            <p:spPr>
              <a:xfrm>
                <a:off x="1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2" name="Google Shape;1532;p22"/>
              <p:cNvCxnSpPr/>
              <p:nvPr/>
            </p:nvCxnSpPr>
            <p:spPr>
              <a:xfrm>
                <a:off x="1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3" name="Google Shape;1533;p22"/>
              <p:cNvCxnSpPr/>
              <p:nvPr/>
            </p:nvCxnSpPr>
            <p:spPr>
              <a:xfrm>
                <a:off x="1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4" name="Google Shape;1534;p22"/>
              <p:cNvCxnSpPr/>
              <p:nvPr/>
            </p:nvCxnSpPr>
            <p:spPr>
              <a:xfrm>
                <a:off x="1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5" name="Google Shape;1535;p22"/>
              <p:cNvCxnSpPr/>
              <p:nvPr/>
            </p:nvCxnSpPr>
            <p:spPr>
              <a:xfrm>
                <a:off x="1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6" name="Google Shape;1536;p22"/>
              <p:cNvCxnSpPr/>
              <p:nvPr/>
            </p:nvCxnSpPr>
            <p:spPr>
              <a:xfrm>
                <a:off x="1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7" name="Google Shape;1537;p22"/>
              <p:cNvCxnSpPr/>
              <p:nvPr/>
            </p:nvCxnSpPr>
            <p:spPr>
              <a:xfrm>
                <a:off x="1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8" name="Google Shape;1538;p22"/>
              <p:cNvCxnSpPr/>
              <p:nvPr/>
            </p:nvCxnSpPr>
            <p:spPr>
              <a:xfrm>
                <a:off x="1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9" name="Google Shape;1539;p22"/>
              <p:cNvCxnSpPr/>
              <p:nvPr/>
            </p:nvCxnSpPr>
            <p:spPr>
              <a:xfrm>
                <a:off x="150" y="15395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0" name="Google Shape;1540;p22"/>
              <p:cNvCxnSpPr/>
              <p:nvPr/>
            </p:nvCxnSpPr>
            <p:spPr>
              <a:xfrm>
                <a:off x="8472650" y="42401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1" name="Google Shape;1541;p22"/>
              <p:cNvCxnSpPr/>
              <p:nvPr/>
            </p:nvCxnSpPr>
            <p:spPr>
              <a:xfrm>
                <a:off x="8472650" y="38687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2" name="Google Shape;1542;p22"/>
              <p:cNvCxnSpPr/>
              <p:nvPr/>
            </p:nvCxnSpPr>
            <p:spPr>
              <a:xfrm>
                <a:off x="8472650" y="34972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3" name="Google Shape;1543;p22"/>
              <p:cNvCxnSpPr/>
              <p:nvPr/>
            </p:nvCxnSpPr>
            <p:spPr>
              <a:xfrm>
                <a:off x="8472650" y="31257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4" name="Google Shape;1544;p22"/>
              <p:cNvCxnSpPr/>
              <p:nvPr/>
            </p:nvCxnSpPr>
            <p:spPr>
              <a:xfrm>
                <a:off x="8472650" y="27542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5" name="Google Shape;1545;p22"/>
              <p:cNvCxnSpPr/>
              <p:nvPr/>
            </p:nvCxnSpPr>
            <p:spPr>
              <a:xfrm>
                <a:off x="8472650" y="23828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6" name="Google Shape;1546;p22"/>
              <p:cNvCxnSpPr/>
              <p:nvPr/>
            </p:nvCxnSpPr>
            <p:spPr>
              <a:xfrm>
                <a:off x="8472650" y="201132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7" name="Google Shape;1547;p22"/>
              <p:cNvCxnSpPr/>
              <p:nvPr/>
            </p:nvCxnSpPr>
            <p:spPr>
              <a:xfrm>
                <a:off x="8472650" y="163985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8" name="Google Shape;1548;p22"/>
              <p:cNvCxnSpPr/>
              <p:nvPr/>
            </p:nvCxnSpPr>
            <p:spPr>
              <a:xfrm>
                <a:off x="8472650" y="1268375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9" name="Google Shape;1549;p22"/>
              <p:cNvCxnSpPr/>
              <p:nvPr/>
            </p:nvCxnSpPr>
            <p:spPr>
              <a:xfrm>
                <a:off x="8472650" y="896900"/>
                <a:ext cx="6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0" name="Google Shape;1550;p22"/>
              <p:cNvCxnSpPr/>
              <p:nvPr/>
            </p:nvCxnSpPr>
            <p:spPr>
              <a:xfrm>
                <a:off x="150" y="4604100"/>
                <a:ext cx="914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1" name="Google Shape;1551;p22"/>
            <p:cNvGrpSpPr/>
            <p:nvPr/>
          </p:nvGrpSpPr>
          <p:grpSpPr>
            <a:xfrm>
              <a:off x="-72467" y="159694"/>
              <a:ext cx="8917455" cy="5197676"/>
              <a:chOff x="-72467" y="159694"/>
              <a:chExt cx="8917455" cy="5197676"/>
            </a:xfrm>
          </p:grpSpPr>
          <p:sp>
            <p:nvSpPr>
              <p:cNvPr id="1552" name="Google Shape;1552;p22"/>
              <p:cNvSpPr/>
              <p:nvPr/>
            </p:nvSpPr>
            <p:spPr>
              <a:xfrm>
                <a:off x="7728918" y="159694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lin ang="8100019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2"/>
              <p:cNvSpPr/>
              <p:nvPr/>
            </p:nvSpPr>
            <p:spPr>
              <a:xfrm>
                <a:off x="671089" y="4986269"/>
                <a:ext cx="1115100" cy="3711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2"/>
              <p:cNvSpPr/>
              <p:nvPr/>
            </p:nvSpPr>
            <p:spPr>
              <a:xfrm>
                <a:off x="8472388" y="3129078"/>
                <a:ext cx="372600" cy="3711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2"/>
              <p:cNvSpPr/>
              <p:nvPr/>
            </p:nvSpPr>
            <p:spPr>
              <a:xfrm>
                <a:off x="-72467" y="2014650"/>
                <a:ext cx="744000" cy="3711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lt2"/>
                  </a:gs>
                </a:gsLst>
                <a:lin ang="5400012" scaled="0"/>
              </a:gra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9675" y="527025"/>
            <a:ext cx="7804800" cy="625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7"/>
          <p:cNvSpPr txBox="1">
            <a:spLocks noGrp="1"/>
          </p:cNvSpPr>
          <p:nvPr>
            <p:ph type="ctrTitle"/>
          </p:nvPr>
        </p:nvSpPr>
        <p:spPr>
          <a:xfrm>
            <a:off x="4014700" y="1533675"/>
            <a:ext cx="4242300" cy="18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Buildweek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45" name="Google Shape;1645;p27"/>
          <p:cNvSpPr txBox="1">
            <a:spLocks noGrp="1"/>
          </p:cNvSpPr>
          <p:nvPr>
            <p:ph type="subTitle" idx="1"/>
          </p:nvPr>
        </p:nvSpPr>
        <p:spPr>
          <a:xfrm>
            <a:off x="4014700" y="3972600"/>
            <a:ext cx="18573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By </a:t>
            </a:r>
            <a:r>
              <a:rPr lang="it-IT" dirty="0" err="1"/>
              <a:t>Fixman</a:t>
            </a:r>
            <a:endParaRPr dirty="0"/>
          </a:p>
        </p:txBody>
      </p:sp>
      <p:sp>
        <p:nvSpPr>
          <p:cNvPr id="1647" name="Google Shape;1647;p27"/>
          <p:cNvSpPr/>
          <p:nvPr/>
        </p:nvSpPr>
        <p:spPr>
          <a:xfrm rot="5400000">
            <a:off x="2528464" y="529132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478832-0E2E-4F5E-B923-C72D6EBDF9EE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894" y="539400"/>
            <a:ext cx="3256060" cy="406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41239"/>
            <a:ext cx="3717300" cy="1019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2 Setting di </a:t>
            </a:r>
            <a:r>
              <a:rPr lang="it-IT" sz="24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netcat</a:t>
            </a:r>
            <a:r>
              <a:rPr lang="it-IT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e risultati del payload</a:t>
            </a:r>
            <a:endParaRPr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Per ricevere il </a:t>
            </a:r>
            <a:r>
              <a:rPr lang="it-IT" dirty="0" err="1"/>
              <a:t>php</a:t>
            </a:r>
            <a:r>
              <a:rPr lang="it-IT" dirty="0"/>
              <a:t> </a:t>
            </a:r>
            <a:r>
              <a:rPr lang="it-IT" dirty="0" err="1"/>
              <a:t>sessid</a:t>
            </a:r>
            <a:r>
              <a:rPr lang="it-IT" dirty="0"/>
              <a:t> di ignari utenti che riceveremo grazie al nostro payload </a:t>
            </a:r>
            <a:r>
              <a:rPr lang="it-IT" dirty="0" err="1"/>
              <a:t>c’e’</a:t>
            </a:r>
            <a:r>
              <a:rPr lang="it-IT" dirty="0"/>
              <a:t> bisogno di settare </a:t>
            </a:r>
            <a:r>
              <a:rPr lang="it-IT" dirty="0" err="1"/>
              <a:t>netcat</a:t>
            </a:r>
            <a:r>
              <a:rPr lang="it-IT" dirty="0"/>
              <a:t> in modo che sia sempre in ascolto sulla porta 5555.</a:t>
            </a:r>
          </a:p>
          <a:p>
            <a:pPr marL="152400" indent="0">
              <a:buNone/>
            </a:pPr>
            <a:r>
              <a:rPr lang="it-IT" dirty="0"/>
              <a:t>Possiamo anche vedere il risultato del nostro payload inviato al server nella </a:t>
            </a:r>
            <a:r>
              <a:rPr lang="it-IT" dirty="0" err="1"/>
              <a:t>modalita’</a:t>
            </a:r>
            <a:r>
              <a:rPr lang="it-IT" dirty="0"/>
              <a:t> low.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9A692C4-6B9B-4E66-BD9D-33F60E81B3B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4616726" y="741239"/>
            <a:ext cx="3995531" cy="3648584"/>
          </a:xfrm>
        </p:spPr>
      </p:pic>
    </p:spTree>
    <p:extLst>
      <p:ext uri="{BB962C8B-B14F-4D97-AF65-F5344CB8AC3E}">
        <p14:creationId xmlns:p14="http://schemas.microsoft.com/office/powerpoint/2010/main" val="342747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2 Max Crunch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Il nostro adorato script funziona sia per il livello di security low che per quello medium, in buona sostanza abbiamo preso due piccioni con una fava.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4A2BCB3-7AA8-4542-95F6-05242C69040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4572000" y="536713"/>
            <a:ext cx="3896139" cy="4055165"/>
          </a:xfrm>
        </p:spPr>
      </p:pic>
    </p:spTree>
    <p:extLst>
      <p:ext uri="{BB962C8B-B14F-4D97-AF65-F5344CB8AC3E}">
        <p14:creationId xmlns:p14="http://schemas.microsoft.com/office/powerpoint/2010/main" val="304380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3 BOF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310E6C20-E41C-45D3-B680-67A5539C9A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6932" r="6932"/>
          <a:stretch>
            <a:fillRect/>
          </a:stretch>
        </p:blipFill>
        <p:spPr>
          <a:xfrm>
            <a:off x="674726" y="525593"/>
            <a:ext cx="4015937" cy="4079876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3F6809-1D64-4D9C-AC54-61296495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974" y="525593"/>
            <a:ext cx="3717300" cy="40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3 BOF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699" y="1832737"/>
            <a:ext cx="7305099" cy="2697382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Il codice delle slide precedenti fornisce all’utente la </a:t>
            </a:r>
            <a:r>
              <a:rPr lang="it-IT" dirty="0" err="1"/>
              <a:t>possibilita’</a:t>
            </a:r>
            <a:r>
              <a:rPr lang="it-IT" dirty="0"/>
              <a:t> di inserire degli interi e permette di osservare un tipo di errore di </a:t>
            </a:r>
            <a:r>
              <a:rPr lang="it-IT" dirty="0" err="1"/>
              <a:t>segmentation</a:t>
            </a:r>
            <a:r>
              <a:rPr lang="it-IT" dirty="0"/>
              <a:t> fault ovvero il Buffer overflow .</a:t>
            </a:r>
          </a:p>
          <a:p>
            <a:pPr marL="152400" indent="0">
              <a:buNone/>
            </a:pPr>
            <a:endParaRPr lang="it-IT" dirty="0"/>
          </a:p>
          <a:p>
            <a:pPr marL="152400" indent="0">
              <a:buNone/>
            </a:pPr>
            <a:endParaRPr lang="it-IT" dirty="0"/>
          </a:p>
          <a:p>
            <a:pPr algn="l"/>
            <a:br>
              <a:rPr lang="it-IT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it-IT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Hind" panose="02000000000000000000" pitchFamily="2" charset="0"/>
                <a:cs typeface="Hind" panose="02000000000000000000" pitchFamily="2" charset="0"/>
              </a:rPr>
              <a:t>Nel trambusto del codice, ho manipolato il ciclo for, facendo sì che si innalzi al potere di &lt;= MAX_SIZE invece di rimanere confinato a &lt; MAX_SIZE. Questo stratagemma è come schivare il firewall, un passo audace che espone il sistema a un buffer overflow imminente. Il vettore, un'entità digitale con limiti fissati a 10, sarà presto violato quando si cerca di accedere oltre il suo confine.</a:t>
            </a:r>
          </a:p>
          <a:p>
            <a:pPr algn="l"/>
            <a:r>
              <a:rPr lang="it-IT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Hind" panose="02000000000000000000" pitchFamily="2" charset="0"/>
                <a:cs typeface="Hind" panose="02000000000000000000" pitchFamily="2" charset="0"/>
              </a:rPr>
              <a:t>E ora, nel vasto dominio del menu interattivo, se l'utente osa scegliere l'opzione 2, scatenerà un cataclisma digitale nel ciclo for che tenta di visualizzare il vettore incarcerato.</a:t>
            </a:r>
          </a:p>
          <a:p>
            <a:pPr algn="l"/>
            <a:r>
              <a:rPr lang="it-IT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Hind" panose="02000000000000000000" pitchFamily="2" charset="0"/>
                <a:cs typeface="Hind" panose="02000000000000000000" pitchFamily="2" charset="0"/>
              </a:rPr>
              <a:t>Compilare ed eseguire il programma diventa una sorta di rito di passaggio, un'incursione nel caos digitale per scrutare il comportamento corretto e l'inevitabile collasso che porta a un errore di buffer overflow.</a:t>
            </a:r>
          </a:p>
          <a:p>
            <a:pPr marL="1524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713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3 BOF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Per gli illustri in ascolto serviamo l’output del buffer overflow. Buona cena!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CFB193-0E1E-4292-82A9-CCFF75E3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36" y="858559"/>
            <a:ext cx="3717300" cy="37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6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3  </a:t>
            </a:r>
            <a:r>
              <a:rPr lang="it-IT" sz="2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segmentation</a:t>
            </a:r>
            <a:r>
              <a:rPr lang="it-IT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fault aggressivo</a:t>
            </a:r>
            <a:endParaRPr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Per causare questo putiferio </a:t>
            </a:r>
            <a:r>
              <a:rPr lang="it-IT" dirty="0" err="1"/>
              <a:t>e’</a:t>
            </a:r>
            <a:r>
              <a:rPr lang="it-IT" dirty="0"/>
              <a:t> bastato cambiare al vettore «</a:t>
            </a:r>
            <a:r>
              <a:rPr lang="it-IT" dirty="0" err="1"/>
              <a:t>vector</a:t>
            </a:r>
            <a:r>
              <a:rPr lang="it-IT" dirty="0"/>
              <a:t>» visto in precedenza l’interno inserendo un numero negativo.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3F5A3B-5EB6-4217-B966-C2B1E355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86981"/>
            <a:ext cx="390569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01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46"/>
          <p:cNvSpPr txBox="1">
            <a:spLocks noGrp="1"/>
          </p:cNvSpPr>
          <p:nvPr>
            <p:ph type="title"/>
          </p:nvPr>
        </p:nvSpPr>
        <p:spPr>
          <a:xfrm>
            <a:off x="4570925" y="527025"/>
            <a:ext cx="3903300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Grazie per aver scelto </a:t>
            </a:r>
            <a:r>
              <a:rPr lang="it-IT" sz="2400" dirty="0"/>
              <a:t>i Data </a:t>
            </a:r>
            <a:r>
              <a:rPr lang="it-IT" sz="2400" dirty="0" err="1"/>
              <a:t>Defenders</a:t>
            </a:r>
            <a:r>
              <a:rPr lang="it-IT" sz="2400" dirty="0"/>
              <a:t>!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1901" name="Google Shape;1901;p46"/>
          <p:cNvSpPr txBox="1">
            <a:spLocks noGrp="1"/>
          </p:cNvSpPr>
          <p:nvPr>
            <p:ph type="subTitle" idx="1"/>
          </p:nvPr>
        </p:nvSpPr>
        <p:spPr>
          <a:xfrm>
            <a:off x="5022565" y="1488600"/>
            <a:ext cx="30000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1"/>
                </a:solidFill>
              </a:rPr>
              <a:t>Per ulteriori chiarimenti contattare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-IT" dirty="0"/>
              <a:t>Il numero 3338569485.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02" name="Google Shape;1902;p46"/>
          <p:cNvSpPr txBox="1"/>
          <p:nvPr/>
        </p:nvSpPr>
        <p:spPr>
          <a:xfrm>
            <a:off x="5022565" y="4151013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03" name="Google Shape;1903;p46"/>
          <p:cNvSpPr txBox="1"/>
          <p:nvPr/>
        </p:nvSpPr>
        <p:spPr>
          <a:xfrm>
            <a:off x="5205753" y="2841044"/>
            <a:ext cx="6060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A5C6D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4" name="Google Shape;1904;p46"/>
          <p:cNvSpPr txBox="1"/>
          <p:nvPr/>
        </p:nvSpPr>
        <p:spPr>
          <a:xfrm>
            <a:off x="5881637" y="2841044"/>
            <a:ext cx="6060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A5C6D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5" name="Google Shape;1905;p46"/>
          <p:cNvSpPr txBox="1"/>
          <p:nvPr/>
        </p:nvSpPr>
        <p:spPr>
          <a:xfrm>
            <a:off x="6557522" y="2841044"/>
            <a:ext cx="6060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A5C6D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6" name="Google Shape;1906;p46"/>
          <p:cNvSpPr txBox="1"/>
          <p:nvPr/>
        </p:nvSpPr>
        <p:spPr>
          <a:xfrm>
            <a:off x="7233406" y="2841044"/>
            <a:ext cx="6060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A5C6D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7" name="Google Shape;1907;p46"/>
          <p:cNvSpPr/>
          <p:nvPr/>
        </p:nvSpPr>
        <p:spPr>
          <a:xfrm>
            <a:off x="5321316" y="2870394"/>
            <a:ext cx="375294" cy="37570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8" name="Google Shape;1908;p46"/>
          <p:cNvGrpSpPr/>
          <p:nvPr/>
        </p:nvGrpSpPr>
        <p:grpSpPr>
          <a:xfrm>
            <a:off x="5996786" y="2870742"/>
            <a:ext cx="375713" cy="375298"/>
            <a:chOff x="3303268" y="3817349"/>
            <a:chExt cx="346056" cy="345674"/>
          </a:xfrm>
        </p:grpSpPr>
        <p:sp>
          <p:nvSpPr>
            <p:cNvPr id="1909" name="Google Shape;1909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46"/>
          <p:cNvGrpSpPr/>
          <p:nvPr/>
        </p:nvGrpSpPr>
        <p:grpSpPr>
          <a:xfrm>
            <a:off x="6672675" y="2870742"/>
            <a:ext cx="375713" cy="375298"/>
            <a:chOff x="3752358" y="3817349"/>
            <a:chExt cx="346056" cy="345674"/>
          </a:xfrm>
        </p:grpSpPr>
        <p:sp>
          <p:nvSpPr>
            <p:cNvPr id="1914" name="Google Shape;1914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46"/>
          <p:cNvGrpSpPr/>
          <p:nvPr/>
        </p:nvGrpSpPr>
        <p:grpSpPr>
          <a:xfrm>
            <a:off x="7346214" y="2870742"/>
            <a:ext cx="375678" cy="375298"/>
            <a:chOff x="4201447" y="3817349"/>
            <a:chExt cx="346024" cy="345674"/>
          </a:xfrm>
        </p:grpSpPr>
        <p:sp>
          <p:nvSpPr>
            <p:cNvPr id="1919" name="Google Shape;1919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220B3D-1043-4535-B56C-DC651C3FD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26" y="527025"/>
            <a:ext cx="3903300" cy="405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7E018ADF-50EF-44AD-BDE8-7BE8D0D27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688339"/>
              </p:ext>
            </p:extLst>
          </p:nvPr>
        </p:nvGraphicFramePr>
        <p:xfrm>
          <a:off x="713433" y="539749"/>
          <a:ext cx="3857491" cy="3611263"/>
        </p:xfrm>
        <a:graphic>
          <a:graphicData uri="http://schemas.openxmlformats.org/drawingml/2006/table">
            <a:tbl>
              <a:tblPr firstRow="1" bandRow="1">
                <a:tableStyleId>{BEC985D4-B280-47E3-9D68-08F6A43B0410}</a:tableStyleId>
              </a:tblPr>
              <a:tblGrid>
                <a:gridCol w="3857491">
                  <a:extLst>
                    <a:ext uri="{9D8B030D-6E8A-4147-A177-3AD203B41FA5}">
                      <a16:colId xmlns:a16="http://schemas.microsoft.com/office/drawing/2014/main" val="1196747781"/>
                    </a:ext>
                  </a:extLst>
                </a:gridCol>
              </a:tblGrid>
              <a:tr h="3611263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Momento </a:t>
                      </a:r>
                      <a:r>
                        <a:rPr lang="it-IT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pubblicita’</a:t>
                      </a:r>
                      <a:r>
                        <a:rPr lang="it-IT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(dobbiamo pur guadagnarci il pane in qualche modo, altrimenti come li facciamo questi splendidi tutorial?)</a:t>
                      </a:r>
                    </a:p>
                    <a:p>
                      <a:endParaRPr lang="it-IT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r>
                        <a:rPr lang="it-IT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Ti senti oppresso? Non apprezzi il tuo corpo?</a:t>
                      </a:r>
                    </a:p>
                    <a:p>
                      <a:endParaRPr lang="it-IT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r>
                        <a:rPr lang="it-IT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Prova </a:t>
                      </a:r>
                      <a:r>
                        <a:rPr lang="it-IT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Giaimofen</a:t>
                      </a:r>
                      <a:r>
                        <a:rPr lang="it-IT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! Una pasticca al giorno abbinata ad una sana alimentazione ti </a:t>
                      </a:r>
                      <a:r>
                        <a:rPr lang="it-IT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trasformera’</a:t>
                      </a:r>
                      <a:r>
                        <a:rPr lang="it-IT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nel drago  che hai sempre sognato!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1290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6D94D893-587E-4D97-9D9A-BA5B2DF6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355" y="2729981"/>
            <a:ext cx="1800105" cy="1331701"/>
          </a:xfrm>
          <a:prstGeom prst="rect">
            <a:avLst/>
          </a:prstGeom>
        </p:spPr>
      </p:pic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125DCA71-7E50-4468-B439-01081BDAB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26420"/>
              </p:ext>
            </p:extLst>
          </p:nvPr>
        </p:nvGraphicFramePr>
        <p:xfrm>
          <a:off x="3439854" y="2970943"/>
          <a:ext cx="1013557" cy="936688"/>
        </p:xfrm>
        <a:graphic>
          <a:graphicData uri="http://schemas.openxmlformats.org/drawingml/2006/table">
            <a:tbl>
              <a:tblPr firstRow="1" bandRow="1">
                <a:tableStyleId>{BEC985D4-B280-47E3-9D68-08F6A43B0410}</a:tableStyleId>
              </a:tblPr>
              <a:tblGrid>
                <a:gridCol w="1013557">
                  <a:extLst>
                    <a:ext uri="{9D8B030D-6E8A-4147-A177-3AD203B41FA5}">
                      <a16:colId xmlns:a16="http://schemas.microsoft.com/office/drawing/2014/main" val="4219021515"/>
                    </a:ext>
                  </a:extLst>
                </a:gridCol>
              </a:tblGrid>
              <a:tr h="936688">
                <a:tc>
                  <a:txBody>
                    <a:bodyPr/>
                    <a:lstStyle/>
                    <a:p>
                      <a:r>
                        <a:rPr lang="it-IT" sz="1000" dirty="0">
                          <a:solidFill>
                            <a:schemeClr val="tx1">
                              <a:lumMod val="90000"/>
                            </a:schemeClr>
                          </a:solidFill>
                        </a:rPr>
                        <a:t>Approvata da </a:t>
                      </a:r>
                    </a:p>
                    <a:p>
                      <a:r>
                        <a:rPr lang="it-IT" sz="1000" dirty="0">
                          <a:solidFill>
                            <a:schemeClr val="tx1">
                              <a:lumMod val="90000"/>
                            </a:schemeClr>
                          </a:solidFill>
                        </a:rPr>
                        <a:t>Ronnie </a:t>
                      </a:r>
                      <a:r>
                        <a:rPr lang="it-IT" sz="1000" dirty="0" err="1">
                          <a:solidFill>
                            <a:schemeClr val="tx1">
                              <a:lumMod val="90000"/>
                            </a:schemeClr>
                          </a:solidFill>
                        </a:rPr>
                        <a:t>Giaimus</a:t>
                      </a:r>
                      <a:endParaRPr lang="it-IT" sz="1000" dirty="0">
                        <a:solidFill>
                          <a:schemeClr val="tx1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075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27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4 exploit </a:t>
            </a:r>
            <a:r>
              <a:rPr lang="it-IT" sz="2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metasploitable</a:t>
            </a:r>
            <a:r>
              <a:rPr lang="it-IT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endParaRPr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I nostri occhi posso ben vedere che </a:t>
            </a:r>
            <a:r>
              <a:rPr lang="it-IT" dirty="0" err="1"/>
              <a:t>Nessus</a:t>
            </a:r>
            <a:r>
              <a:rPr lang="it-IT" dirty="0"/>
              <a:t> ha trovato una </a:t>
            </a:r>
            <a:r>
              <a:rPr lang="it-IT" dirty="0" err="1"/>
              <a:t>vulnerabilita’</a:t>
            </a:r>
            <a:r>
              <a:rPr lang="it-IT" dirty="0"/>
              <a:t> </a:t>
            </a:r>
            <a:r>
              <a:rPr lang="it-IT" dirty="0" err="1"/>
              <a:t>croccantina</a:t>
            </a:r>
            <a:r>
              <a:rPr lang="it-IT" dirty="0"/>
              <a:t> che </a:t>
            </a:r>
            <a:r>
              <a:rPr lang="it-IT" dirty="0" err="1"/>
              <a:t>exploiteremo</a:t>
            </a:r>
            <a:r>
              <a:rPr lang="it-IT" dirty="0"/>
              <a:t> con gusto.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DA1671-14E5-4FFF-AD44-9F1B8E72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62" y="794825"/>
            <a:ext cx="3791777" cy="34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8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4 exploit </a:t>
            </a:r>
            <a:r>
              <a:rPr lang="it-IT" sz="2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metasploitable</a:t>
            </a:r>
            <a:r>
              <a:rPr lang="it-IT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endParaRPr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Come si </a:t>
            </a:r>
            <a:r>
              <a:rPr lang="it-IT" dirty="0" err="1"/>
              <a:t>puo’</a:t>
            </a:r>
            <a:r>
              <a:rPr lang="it-IT" dirty="0"/>
              <a:t> ben vedere la </a:t>
            </a:r>
            <a:r>
              <a:rPr lang="it-IT" dirty="0" err="1"/>
              <a:t>vulnerabilita’</a:t>
            </a:r>
            <a:r>
              <a:rPr lang="it-IT" dirty="0"/>
              <a:t> </a:t>
            </a:r>
            <a:r>
              <a:rPr lang="it-IT" dirty="0" err="1"/>
              <a:t>e’</a:t>
            </a:r>
            <a:r>
              <a:rPr lang="it-IT" dirty="0"/>
              <a:t> stata </a:t>
            </a:r>
            <a:r>
              <a:rPr lang="it-IT" dirty="0" err="1"/>
              <a:t>exploitata</a:t>
            </a:r>
            <a:r>
              <a:rPr lang="it-IT" dirty="0"/>
              <a:t> con una </a:t>
            </a:r>
            <a:r>
              <a:rPr lang="it-IT" dirty="0" err="1"/>
              <a:t>facilita’</a:t>
            </a:r>
            <a:r>
              <a:rPr lang="it-IT" dirty="0"/>
              <a:t> disarmante, </a:t>
            </a:r>
            <a:r>
              <a:rPr lang="it-IT" dirty="0" err="1"/>
              <a:t>e’</a:t>
            </a:r>
            <a:r>
              <a:rPr lang="it-IT" dirty="0"/>
              <a:t>  bastato fare i soliti passaggi tra cui settare la porta, l’</a:t>
            </a:r>
            <a:r>
              <a:rPr lang="it-IT" dirty="0" err="1"/>
              <a:t>rhost</a:t>
            </a:r>
            <a:r>
              <a:rPr lang="it-IT" dirty="0"/>
              <a:t> e il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.</a:t>
            </a:r>
          </a:p>
          <a:p>
            <a:pPr marL="152400" indent="0">
              <a:buNone/>
            </a:pPr>
            <a:r>
              <a:rPr lang="it-IT" dirty="0"/>
              <a:t>Una volta completati i passaggi si </a:t>
            </a:r>
            <a:r>
              <a:rPr lang="it-IT" dirty="0" err="1"/>
              <a:t>e’</a:t>
            </a:r>
            <a:r>
              <a:rPr lang="it-IT" dirty="0"/>
              <a:t> potuto procedere all’exploit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8BC5A2-074F-4CB0-AA23-3B7D65FD7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5934"/>
            <a:ext cx="3882683" cy="40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5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5 exploit XP e installazione backdoor proprietaria 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Prima di divertirci in maniera spassionata con gli exploit dobbiamo, ovviamente, trovare la </a:t>
            </a:r>
            <a:r>
              <a:rPr lang="it-IT" dirty="0" err="1"/>
              <a:t>vulnerabilita’</a:t>
            </a:r>
            <a:r>
              <a:rPr lang="it-IT" dirty="0"/>
              <a:t> che ci interessa, ovviamente abbiamo utilizzato il nostro amico </a:t>
            </a:r>
            <a:r>
              <a:rPr lang="it-IT" dirty="0" err="1"/>
              <a:t>nessus</a:t>
            </a:r>
            <a:r>
              <a:rPr lang="it-IT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7B0313-1D8E-494E-951B-397C1133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26" y="526473"/>
            <a:ext cx="3435929" cy="4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8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071D5B-0203-4778-8627-C6784C27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700" y="1832736"/>
            <a:ext cx="6820718" cy="2763077"/>
          </a:xfrm>
        </p:spPr>
        <p:txBody>
          <a:bodyPr/>
          <a:lstStyle/>
          <a:p>
            <a:r>
              <a:rPr lang="it-IT" sz="32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The </a:t>
            </a:r>
            <a:r>
              <a:rPr lang="it-IT" sz="32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Fixman</a:t>
            </a:r>
            <a:r>
              <a:rPr lang="it-IT" sz="32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</a:t>
            </a:r>
            <a:r>
              <a:rPr lang="it-IT" sz="32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industries</a:t>
            </a:r>
            <a:r>
              <a:rPr lang="it-IT" sz="32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2.0  </a:t>
            </a:r>
            <a:r>
              <a:rPr lang="it-IT" sz="32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presents</a:t>
            </a:r>
            <a:r>
              <a:rPr lang="it-IT" sz="32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:</a:t>
            </a:r>
          </a:p>
          <a:p>
            <a:r>
              <a:rPr lang="it-IT" sz="20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Day 1:Sql Injection</a:t>
            </a:r>
          </a:p>
          <a:p>
            <a:r>
              <a:rPr lang="it-IT" sz="20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Day 2:Xss </a:t>
            </a:r>
            <a:r>
              <a:rPr lang="it-IT" sz="20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stored</a:t>
            </a:r>
            <a:endParaRPr lang="it-IT" sz="20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it-IT" sz="20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Day 3: </a:t>
            </a:r>
            <a:r>
              <a:rPr lang="it-IT" sz="20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Bof&amp;Segmentation</a:t>
            </a:r>
            <a:r>
              <a:rPr lang="it-IT" sz="20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fault </a:t>
            </a:r>
            <a:r>
              <a:rPr lang="it-IT" sz="20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error</a:t>
            </a:r>
            <a:endParaRPr lang="it-IT" sz="20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it-IT" sz="20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Day 4:Exploit </a:t>
            </a:r>
            <a:r>
              <a:rPr lang="it-IT" sz="20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Metasploitable</a:t>
            </a:r>
            <a:endParaRPr lang="it-IT" sz="20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r>
              <a:rPr lang="it-IT" sz="20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Day 5: Exploit </a:t>
            </a:r>
            <a:r>
              <a:rPr lang="it-IT" sz="20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Windows&amp;Backdoor</a:t>
            </a:r>
            <a:r>
              <a:rPr lang="it-IT" sz="20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</a:t>
            </a:r>
            <a:r>
              <a:rPr lang="it-IT" sz="20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creation</a:t>
            </a:r>
            <a:endParaRPr lang="it-IT" sz="20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endParaRPr lang="it-IT" sz="32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endParaRPr lang="it-IT" sz="32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endParaRPr lang="it-IT" sz="32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652" name="Google Shape;1652;p28"/>
          <p:cNvSpPr txBox="1">
            <a:spLocks noGrp="1"/>
          </p:cNvSpPr>
          <p:nvPr>
            <p:ph type="title"/>
          </p:nvPr>
        </p:nvSpPr>
        <p:spPr>
          <a:xfrm>
            <a:off x="854700" y="1247963"/>
            <a:ext cx="6820718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By Raffaele Iacono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5 exploit XP e installazione backdoor proprietaria 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Una volta selezionato l’exploit giusto possiamo recuperare tutte le informazioni richieste tramite i comandi di </a:t>
            </a:r>
            <a:r>
              <a:rPr lang="it-IT" dirty="0" err="1"/>
              <a:t>meterpreter</a:t>
            </a:r>
            <a:r>
              <a:rPr lang="it-IT" dirty="0"/>
              <a:t> in figura, i comandi sono molto semplici.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090657-D947-4796-A5D8-B8B13210D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40327"/>
            <a:ext cx="3913909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8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5 exploit XP e installazione backdoor proprietaria 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Aggiungiamo un po’ di spezie a questo minestrone di exploit creando la nostra backdoor e per farlo utilizzeremo </a:t>
            </a:r>
            <a:r>
              <a:rPr lang="it-IT" dirty="0" err="1"/>
              <a:t>msfvenom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2B8E53-63D3-4DAD-BF52-C3EE448F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55" y="3254824"/>
            <a:ext cx="7774663" cy="12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5 exploit XP e installazione backdoor proprietaria 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Una volta creata la nostra meravigliosa backdoor, torniamo nella nostra sessione di </a:t>
            </a:r>
            <a:r>
              <a:rPr lang="it-IT" dirty="0" err="1"/>
              <a:t>meterpreter</a:t>
            </a:r>
            <a:r>
              <a:rPr lang="it-IT" dirty="0"/>
              <a:t> col comando «sessions-i </a:t>
            </a:r>
            <a:r>
              <a:rPr lang="it-IT" dirty="0" err="1"/>
              <a:t>sessnum</a:t>
            </a:r>
            <a:r>
              <a:rPr lang="it-IT" dirty="0"/>
              <a:t>» e andiamo avanti e dietro finche’ non ci troviamo in questa </a:t>
            </a:r>
            <a:r>
              <a:rPr lang="it-IT" dirty="0" err="1"/>
              <a:t>path</a:t>
            </a:r>
            <a:r>
              <a:rPr lang="it-IT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87D475-51F2-42C8-AF2F-BD5264B8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2" y="3496895"/>
            <a:ext cx="778597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34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5 exploit XP e installazione backdoor proprietaria 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Ora possiamo caricare la nostra meravigliosa backdoor col comando «upload +</a:t>
            </a:r>
            <a:r>
              <a:rPr lang="it-IT" dirty="0" err="1"/>
              <a:t>path</a:t>
            </a:r>
            <a:r>
              <a:rPr lang="it-IT" dirty="0"/>
              <a:t> backdoor»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85EA99B-71F1-4C20-9396-B22F79DD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00" y="3747656"/>
            <a:ext cx="7582718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0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5 exploit XP e installazione backdoor proprietaria 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Ora torniamo indietro e selezioniamo l’exploit multi/</a:t>
            </a:r>
            <a:r>
              <a:rPr lang="it-IT" dirty="0" err="1"/>
              <a:t>handler</a:t>
            </a:r>
            <a:r>
              <a:rPr lang="it-IT" dirty="0"/>
              <a:t>  e settiamo il payload «windows/</a:t>
            </a:r>
            <a:r>
              <a:rPr lang="it-IT" dirty="0" err="1"/>
              <a:t>meterpreter_reverse_tcp</a:t>
            </a:r>
            <a:r>
              <a:rPr lang="it-IT" dirty="0"/>
              <a:t>» ed </a:t>
            </a:r>
            <a:r>
              <a:rPr lang="it-IT" dirty="0" err="1"/>
              <a:t>exploitiamo</a:t>
            </a:r>
            <a:r>
              <a:rPr lang="it-IT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6E8FCF8-477E-40E4-B240-D444D6F2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99" y="2843020"/>
            <a:ext cx="7687119" cy="17526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DDE3D4C-7AB9-4E02-B748-1C96807C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27" y="963780"/>
            <a:ext cx="3717301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7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5 exploit XP e installazione backdoor proprietaria 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it-IT" dirty="0"/>
              <a:t>Ora ogni qual volta la macchina ospite  si </a:t>
            </a:r>
            <a:r>
              <a:rPr lang="it-IT" dirty="0" err="1"/>
              <a:t>riavviera’</a:t>
            </a:r>
            <a:r>
              <a:rPr lang="it-IT" dirty="0"/>
              <a:t> otterremo maliziosamente una succosa sessione </a:t>
            </a:r>
            <a:r>
              <a:rPr lang="it-IT" dirty="0" err="1"/>
              <a:t>meterpreter</a:t>
            </a:r>
            <a:r>
              <a:rPr lang="it-IT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64A4BE-C06C-47E7-BFF1-2E03427F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4" y="3409693"/>
            <a:ext cx="7755249" cy="11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5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BONUS Exploit macchina Vancouver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700" y="1832737"/>
            <a:ext cx="3717300" cy="927584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Per trovare la macchina all’interno della nostra rete procediamo col comando «</a:t>
            </a:r>
            <a:r>
              <a:rPr lang="it-IT" dirty="0" err="1"/>
              <a:t>netdiscover</a:t>
            </a:r>
            <a:r>
              <a:rPr lang="it-IT" dirty="0"/>
              <a:t>»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6A3E9E-CD3F-4EF9-902F-40FFD3AA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3" y="2864137"/>
            <a:ext cx="776547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0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BONUS Exploit macchina Vancouver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700" y="1832737"/>
            <a:ext cx="3717300" cy="927584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Per trovare le porte aperte utilizziamo il nostro amico </a:t>
            </a:r>
            <a:r>
              <a:rPr lang="it-IT" dirty="0" err="1"/>
              <a:t>nmap</a:t>
            </a:r>
            <a:r>
              <a:rPr lang="it-IT" dirty="0"/>
              <a:t>, successivamente accediamo alla porta ftp e viaggiamo nella directory fino a trovare </a:t>
            </a:r>
            <a:r>
              <a:rPr lang="it-IT" dirty="0" err="1"/>
              <a:t>users.txt.bk</a:t>
            </a:r>
            <a:r>
              <a:rPr lang="it-IT" dirty="0"/>
              <a:t> che scaricheremo e visualizzeremo.</a:t>
            </a:r>
          </a:p>
          <a:p>
            <a:pPr marL="15240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BF4B1E-B4A6-4C6E-ABBE-F93CFA52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65" y="561109"/>
            <a:ext cx="3560618" cy="40178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A3A1D32-3783-4DDB-83E6-E5ED428E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82" y="2895601"/>
            <a:ext cx="3332018" cy="168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5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94825"/>
            <a:ext cx="3717300" cy="966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BONUS Exploit macchina Vancouver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1A9FF6-93AF-4863-BE34-33134742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700" y="1832737"/>
            <a:ext cx="3717300" cy="927584"/>
          </a:xfrm>
        </p:spPr>
        <p:txBody>
          <a:bodyPr/>
          <a:lstStyle/>
          <a:p>
            <a:pPr marL="152400" indent="0">
              <a:buNone/>
            </a:pPr>
            <a:r>
              <a:rPr lang="it-IT" dirty="0"/>
              <a:t>A destra i risultati degli utenti trovati.</a:t>
            </a:r>
          </a:p>
          <a:p>
            <a:pPr marL="152400" indent="0">
              <a:buNone/>
            </a:pPr>
            <a:r>
              <a:rPr lang="it-IT" dirty="0"/>
              <a:t>Selezioniamo la cartella dei nostri utenti e confrontiamo le combinazioni con la </a:t>
            </a:r>
            <a:r>
              <a:rPr lang="it-IT" dirty="0" err="1"/>
              <a:t>rockyou</a:t>
            </a:r>
            <a:r>
              <a:rPr lang="it-IT" dirty="0"/>
              <a:t> grazie al nostro amico Hydra </a:t>
            </a:r>
          </a:p>
          <a:p>
            <a:pPr marL="152400" indent="0">
              <a:buNone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7608AE-AA4B-4DD5-AF45-D7411D99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73" y="693003"/>
            <a:ext cx="3345584" cy="20673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E25FCCC-62FF-4AD7-9148-C551250C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32" y="3498464"/>
            <a:ext cx="7455825" cy="111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91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46"/>
          <p:cNvSpPr txBox="1">
            <a:spLocks noGrp="1"/>
          </p:cNvSpPr>
          <p:nvPr>
            <p:ph type="title"/>
          </p:nvPr>
        </p:nvSpPr>
        <p:spPr>
          <a:xfrm>
            <a:off x="4570925" y="527025"/>
            <a:ext cx="3903300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Grazie per aver scelto </a:t>
            </a:r>
            <a:r>
              <a:rPr lang="it-IT" sz="2400" dirty="0"/>
              <a:t>i Data </a:t>
            </a:r>
            <a:r>
              <a:rPr lang="it-IT" sz="2400" dirty="0" err="1"/>
              <a:t>Defenders</a:t>
            </a:r>
            <a:r>
              <a:rPr lang="it-IT" sz="2400" dirty="0"/>
              <a:t>!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1901" name="Google Shape;1901;p46"/>
          <p:cNvSpPr txBox="1">
            <a:spLocks noGrp="1"/>
          </p:cNvSpPr>
          <p:nvPr>
            <p:ph type="subTitle" idx="1"/>
          </p:nvPr>
        </p:nvSpPr>
        <p:spPr>
          <a:xfrm>
            <a:off x="5022565" y="1488600"/>
            <a:ext cx="30000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1"/>
                </a:solidFill>
              </a:rPr>
              <a:t>Per ulteriori chiarimenti contattare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-IT" dirty="0"/>
              <a:t>Il numero 3338569485.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02" name="Google Shape;1902;p46"/>
          <p:cNvSpPr txBox="1"/>
          <p:nvPr/>
        </p:nvSpPr>
        <p:spPr>
          <a:xfrm>
            <a:off x="5022565" y="4151013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03" name="Google Shape;1903;p46"/>
          <p:cNvSpPr txBox="1"/>
          <p:nvPr/>
        </p:nvSpPr>
        <p:spPr>
          <a:xfrm>
            <a:off x="5205753" y="2841044"/>
            <a:ext cx="6060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A5C6D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4" name="Google Shape;1904;p46"/>
          <p:cNvSpPr txBox="1"/>
          <p:nvPr/>
        </p:nvSpPr>
        <p:spPr>
          <a:xfrm>
            <a:off x="5881637" y="2841044"/>
            <a:ext cx="6060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A5C6D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5" name="Google Shape;1905;p46"/>
          <p:cNvSpPr txBox="1"/>
          <p:nvPr/>
        </p:nvSpPr>
        <p:spPr>
          <a:xfrm>
            <a:off x="6557522" y="2841044"/>
            <a:ext cx="6060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A5C6D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6" name="Google Shape;1906;p46"/>
          <p:cNvSpPr txBox="1"/>
          <p:nvPr/>
        </p:nvSpPr>
        <p:spPr>
          <a:xfrm>
            <a:off x="7233406" y="2841044"/>
            <a:ext cx="6060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A5C6D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7" name="Google Shape;1907;p46"/>
          <p:cNvSpPr/>
          <p:nvPr/>
        </p:nvSpPr>
        <p:spPr>
          <a:xfrm>
            <a:off x="5321316" y="2870394"/>
            <a:ext cx="375294" cy="37570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8" name="Google Shape;1908;p46"/>
          <p:cNvGrpSpPr/>
          <p:nvPr/>
        </p:nvGrpSpPr>
        <p:grpSpPr>
          <a:xfrm>
            <a:off x="5996786" y="2870742"/>
            <a:ext cx="375713" cy="375298"/>
            <a:chOff x="3303268" y="3817349"/>
            <a:chExt cx="346056" cy="345674"/>
          </a:xfrm>
        </p:grpSpPr>
        <p:sp>
          <p:nvSpPr>
            <p:cNvPr id="1909" name="Google Shape;1909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46"/>
          <p:cNvGrpSpPr/>
          <p:nvPr/>
        </p:nvGrpSpPr>
        <p:grpSpPr>
          <a:xfrm>
            <a:off x="6672675" y="2870742"/>
            <a:ext cx="375713" cy="375298"/>
            <a:chOff x="3752358" y="3817349"/>
            <a:chExt cx="346056" cy="345674"/>
          </a:xfrm>
        </p:grpSpPr>
        <p:sp>
          <p:nvSpPr>
            <p:cNvPr id="1914" name="Google Shape;1914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46"/>
          <p:cNvGrpSpPr/>
          <p:nvPr/>
        </p:nvGrpSpPr>
        <p:grpSpPr>
          <a:xfrm>
            <a:off x="7346214" y="2870742"/>
            <a:ext cx="375678" cy="375298"/>
            <a:chOff x="4201447" y="3817349"/>
            <a:chExt cx="346024" cy="345674"/>
          </a:xfrm>
        </p:grpSpPr>
        <p:sp>
          <p:nvSpPr>
            <p:cNvPr id="1919" name="Google Shape;1919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1" name="Google Shape;1921;p46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8590" r="18590"/>
          <a:stretch/>
        </p:blipFill>
        <p:spPr>
          <a:xfrm>
            <a:off x="668625" y="527025"/>
            <a:ext cx="3903300" cy="4077000"/>
          </a:xfrm>
          <a:prstGeom prst="rect">
            <a:avLst/>
          </a:prstGeom>
        </p:spPr>
      </p:pic>
      <p:sp>
        <p:nvSpPr>
          <p:cNvPr id="1922" name="Google Shape;1922;p46"/>
          <p:cNvSpPr/>
          <p:nvPr/>
        </p:nvSpPr>
        <p:spPr>
          <a:xfrm>
            <a:off x="-72475" y="2014650"/>
            <a:ext cx="1160100" cy="3711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220B3D-1043-4535-B56C-DC651C3FD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26" y="527025"/>
            <a:ext cx="3903300" cy="405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6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3D8B5D2-DFFC-4190-B76C-3789D7393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livello low della  sezione </a:t>
            </a:r>
            <a:r>
              <a:rPr lang="it-IT" dirty="0" err="1"/>
              <a:t>sql</a:t>
            </a:r>
            <a:r>
              <a:rPr lang="it-IT" dirty="0"/>
              <a:t> injection non prevede alcun tipo di sanitizzazione e ci permette facilmente di inserire query con virgolette e apici.</a:t>
            </a:r>
          </a:p>
          <a:p>
            <a:r>
              <a:rPr lang="it-IT" dirty="0"/>
              <a:t>In questo caso la query:</a:t>
            </a:r>
          </a:p>
          <a:p>
            <a:r>
              <a:rPr lang="it-IT" dirty="0"/>
              <a:t>«’ OR ‘ </a:t>
            </a:r>
            <a:r>
              <a:rPr lang="it-IT" dirty="0" err="1"/>
              <a:t>a’</a:t>
            </a:r>
            <a:r>
              <a:rPr lang="it-IT" dirty="0"/>
              <a:t>=</a:t>
            </a:r>
            <a:r>
              <a:rPr lang="it-IT" dirty="0" err="1"/>
              <a:t>a’</a:t>
            </a:r>
            <a:r>
              <a:rPr lang="it-IT" dirty="0"/>
              <a:t>’ UNION SELECT </a:t>
            </a:r>
            <a:r>
              <a:rPr lang="it-IT" dirty="0" err="1"/>
              <a:t>user,password</a:t>
            </a:r>
            <a:r>
              <a:rPr lang="it-IT" dirty="0"/>
              <a:t> from users -- --»</a:t>
            </a:r>
          </a:p>
          <a:p>
            <a:r>
              <a:rPr lang="it-IT" dirty="0"/>
              <a:t>Ci ha permesso di ottenere Id e </a:t>
            </a:r>
            <a:r>
              <a:rPr lang="it-IT" dirty="0" err="1"/>
              <a:t>pw</a:t>
            </a:r>
            <a:r>
              <a:rPr lang="it-IT" dirty="0"/>
              <a:t> degli utenti a noi interessati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12D0628-6AAA-49AF-891A-06CBE425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Day 1: </a:t>
            </a:r>
            <a:r>
              <a:rPr lang="it-IT" dirty="0" err="1"/>
              <a:t>Sql</a:t>
            </a:r>
            <a:r>
              <a:rPr lang="it-IT" dirty="0"/>
              <a:t> Injection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842A7EC8-2C61-4216-9686-37A79E92D23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3163" r="13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992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3D8B5D2-DFFC-4190-B76C-3789D7393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Procediamo ad utilizzare il nostro amico John che di mestiere fa il password cracker e per hobby uccide le persone.</a:t>
            </a:r>
          </a:p>
          <a:p>
            <a:r>
              <a:rPr lang="it-IT" dirty="0"/>
              <a:t>Con il comando «</a:t>
            </a:r>
            <a:r>
              <a:rPr lang="it-IT" dirty="0" err="1"/>
              <a:t>john</a:t>
            </a:r>
            <a:r>
              <a:rPr lang="it-IT" dirty="0"/>
              <a:t> –format=raw-MD5 /</a:t>
            </a:r>
            <a:r>
              <a:rPr lang="it-IT" dirty="0" err="1"/>
              <a:t>path</a:t>
            </a:r>
            <a:r>
              <a:rPr lang="it-IT" dirty="0"/>
              <a:t> del file di testo in cui abbiamo inserito le </a:t>
            </a:r>
            <a:r>
              <a:rPr lang="it-IT" dirty="0" err="1"/>
              <a:t>pw</a:t>
            </a:r>
            <a:r>
              <a:rPr lang="it-IT" dirty="0"/>
              <a:t> </a:t>
            </a:r>
            <a:r>
              <a:rPr lang="it-IT" dirty="0" err="1"/>
              <a:t>hashate</a:t>
            </a:r>
            <a:r>
              <a:rPr lang="it-IT" dirty="0"/>
              <a:t>» decripteremo le password che ci interessano.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12D0628-6AAA-49AF-891A-06CBE425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Day 1: </a:t>
            </a:r>
            <a:r>
              <a:rPr lang="it-IT" dirty="0" err="1"/>
              <a:t>Sql</a:t>
            </a:r>
            <a:r>
              <a:rPr lang="it-IT" dirty="0"/>
              <a:t> Injection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734119-0A7E-4A8C-897E-228D6658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00" y="539475"/>
            <a:ext cx="3711900" cy="4064550"/>
          </a:xfrm>
          <a:prstGeom prst="rect">
            <a:avLst/>
          </a:prstGeom>
        </p:spPr>
      </p:pic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78087486-ABA4-48AA-8E96-E92BB0EB7C1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  <p:extLst>
      <p:ext uri="{BB962C8B-B14F-4D97-AF65-F5344CB8AC3E}">
        <p14:creationId xmlns:p14="http://schemas.microsoft.com/office/powerpoint/2010/main" val="176371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17452"/>
            <a:ext cx="3717300" cy="1043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Day 1 </a:t>
            </a:r>
            <a:r>
              <a:rPr lang="it-IT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sql</a:t>
            </a:r>
            <a:r>
              <a:rPr lang="it-IT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injection parte </a:t>
            </a:r>
            <a:r>
              <a:rPr lang="it-IT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crunchy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679" name="Google Shape;1679;p30"/>
          <p:cNvSpPr txBox="1">
            <a:spLocks noGrp="1"/>
          </p:cNvSpPr>
          <p:nvPr>
            <p:ph type="body" idx="1"/>
          </p:nvPr>
        </p:nvSpPr>
        <p:spPr>
          <a:xfrm>
            <a:off x="854700" y="1832737"/>
            <a:ext cx="3717300" cy="2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 trovare roba croccante bisogna capire  quanti  </a:t>
            </a:r>
            <a:r>
              <a:rPr lang="it-IT" dirty="0" err="1"/>
              <a:t>db</a:t>
            </a:r>
            <a:r>
              <a:rPr lang="it-IT" dirty="0"/>
              <a:t> ci sono e per farlo usiamo la query «UNION ALL SELECT </a:t>
            </a:r>
            <a:r>
              <a:rPr lang="it-IT" dirty="0" err="1"/>
              <a:t>schema_name,null</a:t>
            </a:r>
            <a:r>
              <a:rPr lang="it-IT" dirty="0"/>
              <a:t> from </a:t>
            </a:r>
            <a:r>
              <a:rPr lang="it-IT" dirty="0" err="1"/>
              <a:t>information_schema.schemata</a:t>
            </a:r>
            <a:r>
              <a:rPr lang="it-IT" dirty="0"/>
              <a:t>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2F51D1-1AB7-40C1-9FDA-C8CE0982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28" y="527031"/>
            <a:ext cx="3721282" cy="4077000"/>
          </a:xfrm>
          <a:prstGeom prst="rect">
            <a:avLst/>
          </a:prstGeom>
        </p:spPr>
      </p:pic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EB6182C6-C5E8-4D85-9FAD-2CBFFD7DBF0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62418" y="527031"/>
            <a:ext cx="3711900" cy="4077000"/>
          </a:xfrm>
        </p:spPr>
      </p:sp>
    </p:spTree>
    <p:extLst>
      <p:ext uri="{BB962C8B-B14F-4D97-AF65-F5344CB8AC3E}">
        <p14:creationId xmlns:p14="http://schemas.microsoft.com/office/powerpoint/2010/main" val="105989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7947234-03E6-40C9-9E65-35A398A4B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Proseguendo le nostre ricerche croccanti con la query «union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null,table_name</a:t>
            </a:r>
            <a:r>
              <a:rPr lang="it-IT" dirty="0"/>
              <a:t> from </a:t>
            </a:r>
            <a:r>
              <a:rPr lang="it-IT" dirty="0" err="1"/>
              <a:t>information_schema.tables</a:t>
            </a:r>
            <a:r>
              <a:rPr lang="it-IT" dirty="0"/>
              <a:t>»</a:t>
            </a:r>
          </a:p>
          <a:p>
            <a:r>
              <a:rPr lang="it-IT" dirty="0"/>
              <a:t>Troviamo un dato estremamente succoso ovvero le carte di credito.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2726800-1613-4DB4-946F-CD79F82F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Day 1 </a:t>
            </a:r>
            <a:r>
              <a:rPr lang="it-IT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sql</a:t>
            </a:r>
            <a:r>
              <a:rPr lang="it-IT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injection parte </a:t>
            </a:r>
            <a:r>
              <a:rPr lang="it-IT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crunchy</a:t>
            </a:r>
            <a:endParaRPr lang="it-IT" dirty="0"/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70E0C102-F00C-48BE-9643-C07EBB37CFB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4621696" y="653219"/>
            <a:ext cx="4109831" cy="3938659"/>
          </a:xfrm>
        </p:spPr>
      </p:pic>
    </p:spTree>
    <p:extLst>
      <p:ext uri="{BB962C8B-B14F-4D97-AF65-F5344CB8AC3E}">
        <p14:creationId xmlns:p14="http://schemas.microsoft.com/office/powerpoint/2010/main" val="50826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6A822F3-8D38-4879-A336-1352F93A0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andare nel sodo di questa parte succosa si </a:t>
            </a:r>
            <a:r>
              <a:rPr lang="it-IT" dirty="0" err="1"/>
              <a:t>puo’</a:t>
            </a:r>
            <a:r>
              <a:rPr lang="it-IT" dirty="0"/>
              <a:t> usare la query «1=1 union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ccnumber</a:t>
            </a:r>
            <a:r>
              <a:rPr lang="it-IT" dirty="0"/>
              <a:t>, ccv from owasp10.credit_cards»</a:t>
            </a:r>
          </a:p>
          <a:p>
            <a:r>
              <a:rPr lang="it-IT" dirty="0"/>
              <a:t>Ora che siamo venuti in possesso di questi dati possiamo ruba….segnalare eticamente la falla a chi </a:t>
            </a:r>
            <a:r>
              <a:rPr lang="it-IT" dirty="0" err="1"/>
              <a:t>e’</a:t>
            </a:r>
            <a:r>
              <a:rPr lang="it-IT" dirty="0"/>
              <a:t> preposto data la nostra lettera di incarico.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6C3010C-7999-40FD-80E9-7277EEE6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Day 1 </a:t>
            </a:r>
            <a:r>
              <a:rPr lang="it-IT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sql</a:t>
            </a:r>
            <a:r>
              <a:rPr lang="it-IT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injection parte </a:t>
            </a:r>
            <a:r>
              <a:rPr lang="it-IT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crunchy</a:t>
            </a:r>
            <a:endParaRPr lang="it-IT" dirty="0"/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A0348345-C267-4775-860F-660A99F023A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4572000" y="541683"/>
            <a:ext cx="4129708" cy="4055165"/>
          </a:xfrm>
        </p:spPr>
      </p:pic>
    </p:spTree>
    <p:extLst>
      <p:ext uri="{BB962C8B-B14F-4D97-AF65-F5344CB8AC3E}">
        <p14:creationId xmlns:p14="http://schemas.microsoft.com/office/powerpoint/2010/main" val="556207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690770"/>
            <a:ext cx="3531927" cy="1070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Day 2: </a:t>
            </a:r>
            <a:r>
              <a:rPr lang="it-IT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Xss</a:t>
            </a:r>
            <a:r>
              <a:rPr lang="it-I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stored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79" name="Google Shape;1679;p30"/>
          <p:cNvSpPr txBox="1">
            <a:spLocks noGrp="1"/>
          </p:cNvSpPr>
          <p:nvPr>
            <p:ph type="body" idx="1"/>
          </p:nvPr>
        </p:nvSpPr>
        <p:spPr>
          <a:xfrm>
            <a:off x="854700" y="1832737"/>
            <a:ext cx="3717300" cy="2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</a:rPr>
              <a:t>Lo script in questione </a:t>
            </a:r>
            <a:r>
              <a:rPr lang="it-IT" dirty="0" err="1">
                <a:solidFill>
                  <a:schemeClr val="dk1"/>
                </a:solidFill>
              </a:rPr>
              <a:t>e’</a:t>
            </a:r>
            <a:r>
              <a:rPr lang="it-IT" dirty="0">
                <a:solidFill>
                  <a:schemeClr val="dk1"/>
                </a:solidFill>
              </a:rPr>
              <a:t> uno script </a:t>
            </a:r>
            <a:r>
              <a:rPr lang="it-IT" dirty="0" err="1">
                <a:solidFill>
                  <a:schemeClr val="dk1"/>
                </a:solidFill>
              </a:rPr>
              <a:t>Javascript</a:t>
            </a:r>
            <a:r>
              <a:rPr lang="it-IT" dirty="0">
                <a:solidFill>
                  <a:schemeClr val="dk1"/>
                </a:solidFill>
              </a:rPr>
              <a:t> che invia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payload sottoforma di immagine per ingannare il server.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</a:rPr>
              <a:t>E’ strutturato in modo da</a:t>
            </a:r>
            <a:r>
              <a:rPr lang="it-IT" dirty="0"/>
              <a:t> modificare il </a:t>
            </a:r>
            <a:r>
              <a:rPr lang="it-IT" dirty="0" err="1"/>
              <a:t>dom</a:t>
            </a:r>
            <a:r>
              <a:rPr lang="it-IT" dirty="0"/>
              <a:t> e  inviare i cookie di sessione di ignare vittime alla macchina attaccante. (Fate i buoni cari telespettatori)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47EC5765-FDFE-4D76-B312-93F11DD0643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694660" y="3104708"/>
            <a:ext cx="7775945" cy="1459484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0"/>
          <p:cNvSpPr txBox="1">
            <a:spLocks noGrp="1"/>
          </p:cNvSpPr>
          <p:nvPr>
            <p:ph type="title"/>
          </p:nvPr>
        </p:nvSpPr>
        <p:spPr>
          <a:xfrm>
            <a:off x="854700" y="717452"/>
            <a:ext cx="3717300" cy="1043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Day 2 </a:t>
            </a:r>
            <a:r>
              <a:rPr lang="it-IT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xss</a:t>
            </a:r>
            <a:r>
              <a:rPr lang="it-IT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stored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679" name="Google Shape;1679;p30"/>
          <p:cNvSpPr txBox="1">
            <a:spLocks noGrp="1"/>
          </p:cNvSpPr>
          <p:nvPr>
            <p:ph type="body" idx="1"/>
          </p:nvPr>
        </p:nvSpPr>
        <p:spPr>
          <a:xfrm>
            <a:off x="854700" y="1832737"/>
            <a:ext cx="3717300" cy="2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Dato che lo script </a:t>
            </a:r>
            <a:r>
              <a:rPr lang="it-IT" dirty="0" err="1"/>
              <a:t>e’</a:t>
            </a:r>
            <a:r>
              <a:rPr lang="it-IT" dirty="0"/>
              <a:t> composto da </a:t>
            </a:r>
            <a:r>
              <a:rPr lang="it-IT" dirty="0" err="1"/>
              <a:t>piu’</a:t>
            </a:r>
            <a:r>
              <a:rPr lang="it-IT" dirty="0"/>
              <a:t> di 50 caratteri(includendo gli spazi)  ed il </a:t>
            </a:r>
            <a:r>
              <a:rPr lang="it-IT" dirty="0" err="1"/>
              <a:t>form</a:t>
            </a:r>
            <a:r>
              <a:rPr lang="it-IT" dirty="0"/>
              <a:t> HTML non consente di ricevere tutto lo script, per bypassare questo problema bisogna fare un </a:t>
            </a:r>
            <a:r>
              <a:rPr lang="it-IT" dirty="0" err="1"/>
              <a:t>edit</a:t>
            </a:r>
            <a:r>
              <a:rPr lang="it-IT" dirty="0"/>
              <a:t> HTML e aumentare i caratteri massimi ricevibili dal </a:t>
            </a:r>
            <a:r>
              <a:rPr lang="it-IT" dirty="0" err="1"/>
              <a:t>form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681" name="Google Shape;1681;p30"/>
          <p:cNvSpPr/>
          <p:nvPr/>
        </p:nvSpPr>
        <p:spPr>
          <a:xfrm rot="5400000">
            <a:off x="4014627" y="167728"/>
            <a:ext cx="1115100" cy="371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0"/>
          <p:cNvSpPr/>
          <p:nvPr/>
        </p:nvSpPr>
        <p:spPr>
          <a:xfrm>
            <a:off x="8102318" y="2379981"/>
            <a:ext cx="744000" cy="3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8E0983B5-7BD0-4248-A075-754EC3EC346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698756" y="3104706"/>
            <a:ext cx="7777029" cy="1476852"/>
          </a:xfrm>
        </p:spPr>
      </p:pic>
    </p:spTree>
    <p:extLst>
      <p:ext uri="{BB962C8B-B14F-4D97-AF65-F5344CB8AC3E}">
        <p14:creationId xmlns:p14="http://schemas.microsoft.com/office/powerpoint/2010/main" val="2235024128"/>
      </p:ext>
    </p:extLst>
  </p:cSld>
  <p:clrMapOvr>
    <a:masterClrMapping/>
  </p:clrMapOvr>
</p:sld>
</file>

<file path=ppt/theme/theme1.xml><?xml version="1.0" encoding="utf-8"?>
<a:theme xmlns:a="http://schemas.openxmlformats.org/drawingml/2006/main" name="Public Security Company Business Plan by Slidesgo">
  <a:themeElements>
    <a:clrScheme name="Simple Light">
      <a:dk1>
        <a:srgbClr val="D6EAF0"/>
      </a:dk1>
      <a:lt1>
        <a:srgbClr val="191919"/>
      </a:lt1>
      <a:dk2>
        <a:srgbClr val="A5C6D1"/>
      </a:dk2>
      <a:lt2>
        <a:srgbClr val="8BACBE"/>
      </a:lt2>
      <a:accent1>
        <a:srgbClr val="5F7583"/>
      </a:accent1>
      <a:accent2>
        <a:srgbClr val="2E414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BACB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1196</Words>
  <Application>Microsoft Office PowerPoint</Application>
  <PresentationFormat>Presentazione su schermo (16:9)</PresentationFormat>
  <Paragraphs>89</Paragraphs>
  <Slides>29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Cascadia Code ExtraLight</vt:lpstr>
      <vt:lpstr>Söhne</vt:lpstr>
      <vt:lpstr>DM Sans</vt:lpstr>
      <vt:lpstr>Hind</vt:lpstr>
      <vt:lpstr>Arial</vt:lpstr>
      <vt:lpstr>Public Security Company Business Plan by Slidesgo</vt:lpstr>
      <vt:lpstr>Buildweek</vt:lpstr>
      <vt:lpstr>By Raffaele Iacono</vt:lpstr>
      <vt:lpstr>Day 1: Sql Injection</vt:lpstr>
      <vt:lpstr>Day 1: Sql Injection</vt:lpstr>
      <vt:lpstr>Day 1 sql injection parte crunchy</vt:lpstr>
      <vt:lpstr>Day 1 sql injection parte crunchy</vt:lpstr>
      <vt:lpstr>Day 1 sql injection parte crunchy</vt:lpstr>
      <vt:lpstr>Day 2: Xss stored</vt:lpstr>
      <vt:lpstr>Day 2 xss stored</vt:lpstr>
      <vt:lpstr>Day 2 Setting di netcat e risultati del payload</vt:lpstr>
      <vt:lpstr>Day 2 Max Crunch</vt:lpstr>
      <vt:lpstr>Day 3 BOF</vt:lpstr>
      <vt:lpstr>Day 3 BOF</vt:lpstr>
      <vt:lpstr>Day 3 BOF</vt:lpstr>
      <vt:lpstr>Day 3  segmentation fault aggressivo</vt:lpstr>
      <vt:lpstr>Grazie per aver scelto i Data Defenders!</vt:lpstr>
      <vt:lpstr>Day 4 exploit metasploitable </vt:lpstr>
      <vt:lpstr>Day 4 exploit metasploitable </vt:lpstr>
      <vt:lpstr>Day 5 exploit XP e installazione backdoor proprietaria </vt:lpstr>
      <vt:lpstr>Day 5 exploit XP e installazione backdoor proprietaria </vt:lpstr>
      <vt:lpstr>Day 5 exploit XP e installazione backdoor proprietaria </vt:lpstr>
      <vt:lpstr>Day 5 exploit XP e installazione backdoor proprietaria </vt:lpstr>
      <vt:lpstr>Day 5 exploit XP e installazione backdoor proprietaria </vt:lpstr>
      <vt:lpstr>Day 5 exploit XP e installazione backdoor proprietaria </vt:lpstr>
      <vt:lpstr>Day 5 exploit XP e installazione backdoor proprietaria </vt:lpstr>
      <vt:lpstr>BONUS Exploit macchina Vancouver</vt:lpstr>
      <vt:lpstr>BONUS Exploit macchina Vancouver</vt:lpstr>
      <vt:lpstr>BONUS Exploit macchina Vancouver</vt:lpstr>
      <vt:lpstr>Grazie per aver scelto i Data Defenders!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patch effettuate</dc:title>
  <dc:creator>Raffaele</dc:creator>
  <cp:lastModifiedBy>Raffaele</cp:lastModifiedBy>
  <cp:revision>39</cp:revision>
  <dcterms:modified xsi:type="dcterms:W3CDTF">2024-04-19T13:18:15Z</dcterms:modified>
</cp:coreProperties>
</file>